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54734130070201E-2"/>
          <c:y val="0.18438518405362367"/>
          <c:w val="0.53590474074309213"/>
          <c:h val="0.6703615686220049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510564963681284"/>
          <c:y val="0.15483904834476334"/>
          <c:w val="0.32614630120462806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C1-4290-9193-CB1E30EB686A}"/>
            </c:ex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 xmlns:c16r2="http://schemas.microsoft.com/office/drawing/2015/06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2498168"/>
        <c:axId val="482498560"/>
      </c:barChart>
      <c:catAx>
        <c:axId val="48249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2498560"/>
        <c:crosses val="autoZero"/>
        <c:auto val="1"/>
        <c:lblAlgn val="ctr"/>
        <c:lblOffset val="100"/>
        <c:noMultiLvlLbl val="0"/>
      </c:catAx>
      <c:valAx>
        <c:axId val="4824985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482498168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8240973014063E-2"/>
          <c:y val="0.16706067769897556"/>
          <c:w val="0.49056900038008361"/>
          <c:h val="0.6080378250591016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20A-48DD-89A8-7CF238A8BE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0A-48DD-89A8-7CF238A8BE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20A-48DD-89A8-7CF238A8BE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20A-48DD-89A8-7CF238A8BE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20A-48DD-89A8-7CF238A8BE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20A-48DD-89A8-7CF238A8BE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20A-48DD-89A8-7CF238A8BE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20A-48DD-89A8-7CF238A8BE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20A-48DD-89A8-7CF238A8BE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20A-48DD-89A8-7CF238A8BEC2}"/>
              </c:ext>
            </c:extLst>
          </c:dPt>
          <c:dLbls>
            <c:dLbl>
              <c:idx val="0"/>
              <c:layout>
                <c:manualLayout>
                  <c:x val="-9.8293637400228048E-2"/>
                  <c:y val="-9.5152857665841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 US$'!$B$54:$C$63</c:f>
              <c:multiLvlStrCache>
                <c:ptCount val="10"/>
                <c:lvl>
                  <c:pt idx="0">
                    <c:v>GASTOS EN PERSONAL 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OTROS GASTOS CORRIENTES</c:v>
                  </c:pt>
                  <c:pt idx="5">
                    <c:v>ADQUISICIÓN DE ACTIVOS NO FINANCIEROS</c:v>
                  </c:pt>
                  <c:pt idx="6">
                    <c:v>INICIATIVAS DE INVERSIÓN</c:v>
                  </c:pt>
                  <c:pt idx="7">
                    <c:v>PRÉSTAMOS</c:v>
                  </c:pt>
                  <c:pt idx="8">
                    <c:v>TRANSFERENCIAS DE CAPITAL</c:v>
                  </c:pt>
                  <c:pt idx="9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26</c:v>
                  </c:pt>
                  <c:pt idx="5">
                    <c:v>29</c:v>
                  </c:pt>
                  <c:pt idx="6">
                    <c:v>31</c:v>
                  </c:pt>
                  <c:pt idx="7">
                    <c:v>32</c:v>
                  </c:pt>
                  <c:pt idx="8">
                    <c:v>33</c:v>
                  </c:pt>
                  <c:pt idx="9">
                    <c:v>34</c:v>
                  </c:pt>
                </c:lvl>
              </c:multiLvlStrCache>
            </c:multiLvlStrRef>
          </c:cat>
          <c:val>
            <c:numRef>
              <c:f>'[06.xlsx]Partida 06 US$'!$D$54:$D$63</c:f>
              <c:numCache>
                <c:formatCode>0.0%</c:formatCode>
                <c:ptCount val="10"/>
                <c:pt idx="0">
                  <c:v>0.53798308510745285</c:v>
                </c:pt>
                <c:pt idx="1">
                  <c:v>0.20649845634006778</c:v>
                </c:pt>
                <c:pt idx="2">
                  <c:v>1.508462474481843E-3</c:v>
                </c:pt>
                <c:pt idx="3">
                  <c:v>0.22223171994891341</c:v>
                </c:pt>
                <c:pt idx="4">
                  <c:v>1.508462474481843E-3</c:v>
                </c:pt>
                <c:pt idx="5">
                  <c:v>2.1319602972676717E-2</c:v>
                </c:pt>
                <c:pt idx="6">
                  <c:v>4.9930107905349005E-3</c:v>
                </c:pt>
                <c:pt idx="7">
                  <c:v>1.2570520620682026E-3</c:v>
                </c:pt>
                <c:pt idx="8">
                  <c:v>1.2067699795854745E-3</c:v>
                </c:pt>
                <c:pt idx="9">
                  <c:v>1.4933778497370246E-3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20A-48DD-89A8-7CF238A8B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1583949169474382"/>
          <c:w val="0.33958398950131241"/>
          <c:h val="0.841609550579227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06'!$D$24:$H$24</c:f>
              <c:numCache>
                <c:formatCode>0.0%</c:formatCode>
                <c:ptCount val="5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6.5435157859113399E-2</c:v>
                </c:pt>
                <c:pt idx="4">
                  <c:v>0.11049000018964204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2159264"/>
        <c:axId val="492159656"/>
      </c:barChart>
      <c:catAx>
        <c:axId val="49215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159656"/>
        <c:crosses val="autoZero"/>
        <c:auto val="1"/>
        <c:lblAlgn val="ctr"/>
        <c:lblOffset val="100"/>
        <c:noMultiLvlLbl val="0"/>
      </c:catAx>
      <c:valAx>
        <c:axId val="492159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1592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831525982814731"/>
          <c:y val="0.36805664916885389"/>
          <c:w val="0.20918669592795108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085620779232212E-2"/>
                  <c:y val="-5.138977846323174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987321588258897E-2"/>
                  <c:y val="-5.5060476924891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0500191101451599E-2"/>
                  <c:y val="-3.67069846165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6705338906728723E-2"/>
                  <c:y val="-4.4048381539912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8256625858047967E-2"/>
                  <c:y val="-4.7719080001572399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864897808666713E-2"/>
                      <c:h val="7.0495908471856439E-2"/>
                    </c:manualLayout>
                  </c15:layout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06'!$D$18:$H$18</c:f>
              <c:numCache>
                <c:formatCode>0.0%</c:formatCode>
                <c:ptCount val="5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0.27517818329219784</c:v>
                </c:pt>
                <c:pt idx="4">
                  <c:v>0.39037075934827342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129816"/>
        <c:axId val="486132560"/>
      </c:lineChart>
      <c:catAx>
        <c:axId val="486129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132560"/>
        <c:crosses val="autoZero"/>
        <c:auto val="1"/>
        <c:lblAlgn val="ctr"/>
        <c:lblOffset val="100"/>
        <c:noMultiLvlLbl val="0"/>
      </c:catAx>
      <c:valAx>
        <c:axId val="48613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1298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886050522362292"/>
          <c:y val="0.36805664916885389"/>
          <c:w val="0.24051971288732243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 2018 - 2019  - 2020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 US$'!$C$27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US$'!$D$27:$H$27</c:f>
              <c:numCache>
                <c:formatCode>0.0%</c:formatCode>
                <c:ptCount val="5"/>
                <c:pt idx="0">
                  <c:v>3.4367803376944658E-2</c:v>
                </c:pt>
                <c:pt idx="1">
                  <c:v>3.7062922998018888E-2</c:v>
                </c:pt>
                <c:pt idx="2">
                  <c:v>3.443442741939521E-2</c:v>
                </c:pt>
                <c:pt idx="3">
                  <c:v>3.2281267376432839E-2</c:v>
                </c:pt>
                <c:pt idx="4">
                  <c:v>4.5437549700611417E-2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79-47ED-AD73-19FE0AF98480}"/>
            </c:ext>
          </c:extLst>
        </c:ser>
        <c:ser>
          <c:idx val="1"/>
          <c:order val="1"/>
          <c:tx>
            <c:strRef>
              <c:f>'[06.xlsx]Partida 06 US$'!$C$28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US$'!$D$28:$O$28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3.6973141977050199E-2</c:v>
                </c:pt>
                <c:pt idx="2">
                  <c:v>3.6945391307565294E-2</c:v>
                </c:pt>
                <c:pt idx="3">
                  <c:v>3.551623182909288E-2</c:v>
                </c:pt>
                <c:pt idx="4">
                  <c:v>3.6107360204213755E-2</c:v>
                </c:pt>
                <c:pt idx="5">
                  <c:v>3.7138317135360852E-2</c:v>
                </c:pt>
                <c:pt idx="6">
                  <c:v>3.2343847767676397E-2</c:v>
                </c:pt>
                <c:pt idx="7">
                  <c:v>5.5453064192510199E-2</c:v>
                </c:pt>
                <c:pt idx="8">
                  <c:v>5.1229223055619146E-2</c:v>
                </c:pt>
                <c:pt idx="9">
                  <c:v>0.20616923194319137</c:v>
                </c:pt>
                <c:pt idx="10">
                  <c:v>4.5048682125263598E-2</c:v>
                </c:pt>
                <c:pt idx="11">
                  <c:v>0.28600764993455469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79-47ED-AD73-19FE0AF98480}"/>
            </c:ext>
          </c:extLst>
        </c:ser>
        <c:ser>
          <c:idx val="2"/>
          <c:order val="2"/>
          <c:tx>
            <c:strRef>
              <c:f>'[06.xlsx]Partida 06 US$'!$C$29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US$'!$D$29:$O$29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3.4528552456839307E-2</c:v>
                </c:pt>
                <c:pt idx="2">
                  <c:v>4.4511297214769041E-2</c:v>
                </c:pt>
                <c:pt idx="3">
                  <c:v>3.5088670262261611E-2</c:v>
                </c:pt>
                <c:pt idx="4">
                  <c:v>3.5224182634541197E-2</c:v>
                </c:pt>
                <c:pt idx="5">
                  <c:v>3.6778057836680492E-2</c:v>
                </c:pt>
                <c:pt idx="6">
                  <c:v>4.4941631534276688E-2</c:v>
                </c:pt>
                <c:pt idx="7">
                  <c:v>3.8765098934410325E-2</c:v>
                </c:pt>
                <c:pt idx="8">
                  <c:v>7.9004383999556518E-2</c:v>
                </c:pt>
                <c:pt idx="9">
                  <c:v>0.17873228961190749</c:v>
                </c:pt>
                <c:pt idx="10">
                  <c:v>6.6078745686449336E-2</c:v>
                </c:pt>
                <c:pt idx="11">
                  <c:v>0.32469216106097154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79-47ED-AD73-19FE0AF98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8004992"/>
        <c:axId val="457998328"/>
      </c:barChart>
      <c:catAx>
        <c:axId val="45800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7998328"/>
        <c:crosses val="autoZero"/>
        <c:auto val="1"/>
        <c:lblAlgn val="ctr"/>
        <c:lblOffset val="100"/>
        <c:noMultiLvlLbl val="0"/>
      </c:catAx>
      <c:valAx>
        <c:axId val="457998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0049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75464906652224"/>
          <c:y val="0.36805664916885389"/>
          <c:w val="0.21995551104461342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 2018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'[06.xlsx]Partida 06 US$'!$C$22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US$'!$D$22:$O$22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7.0643954285397131E-2</c:v>
                </c:pt>
                <c:pt idx="2">
                  <c:v>0.10758934559296243</c:v>
                </c:pt>
                <c:pt idx="3">
                  <c:v>0.14310557742205532</c:v>
                </c:pt>
                <c:pt idx="4">
                  <c:v>0.17919109894378574</c:v>
                </c:pt>
                <c:pt idx="5">
                  <c:v>0.21612745279184065</c:v>
                </c:pt>
                <c:pt idx="6">
                  <c:v>0.24761216828002502</c:v>
                </c:pt>
                <c:pt idx="7">
                  <c:v>0.29702894745110714</c:v>
                </c:pt>
                <c:pt idx="8">
                  <c:v>0.34825817050672625</c:v>
                </c:pt>
                <c:pt idx="9">
                  <c:v>0.55442740244991762</c:v>
                </c:pt>
                <c:pt idx="10">
                  <c:v>0.57553567517190141</c:v>
                </c:pt>
                <c:pt idx="11">
                  <c:v>0.88134647405607314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33F-4EAF-B163-663C1C9A9C25}"/>
            </c:ext>
          </c:extLst>
        </c:ser>
        <c:ser>
          <c:idx val="2"/>
          <c:order val="1"/>
          <c:tx>
            <c:strRef>
              <c:f>'[06.xlsx]Partida 06 US$'!$C$23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25400">
                <a:solidFill>
                  <a:schemeClr val="accent3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US$'!$D$23:$O$23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6.9215202681338142E-2</c:v>
                </c:pt>
                <c:pt idx="2">
                  <c:v>0.11372649989610718</c:v>
                </c:pt>
                <c:pt idx="3">
                  <c:v>0.14881517015836879</c:v>
                </c:pt>
                <c:pt idx="4">
                  <c:v>0.18403935279291</c:v>
                </c:pt>
                <c:pt idx="5">
                  <c:v>0.22081741062959048</c:v>
                </c:pt>
                <c:pt idx="6">
                  <c:v>0.27166729278846824</c:v>
                </c:pt>
                <c:pt idx="7">
                  <c:v>0.3094368917682504</c:v>
                </c:pt>
                <c:pt idx="8">
                  <c:v>0.38835121888122548</c:v>
                </c:pt>
                <c:pt idx="9">
                  <c:v>0.56708350849313294</c:v>
                </c:pt>
                <c:pt idx="10">
                  <c:v>0.63316225417958227</c:v>
                </c:pt>
                <c:pt idx="11">
                  <c:v>0.96042748793380828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33F-4EAF-B163-663C1C9A9C25}"/>
            </c:ext>
          </c:extLst>
        </c:ser>
        <c:ser>
          <c:idx val="3"/>
          <c:order val="2"/>
          <c:tx>
            <c:strRef>
              <c:f>'[06.xlsx]Partida 06 US$'!$C$21</c:f>
              <c:strCache>
                <c:ptCount val="1"/>
                <c:pt idx="0">
                  <c:v>EJECUCIÓN PRESUPUESTARIA 2020</c:v>
                </c:pt>
              </c:strCache>
            </c:strRef>
          </c:tx>
          <c:dLbls>
            <c:dLbl>
              <c:idx val="0"/>
              <c:layout>
                <c:manualLayout>
                  <c:x val="-2.7923165123746908E-2"/>
                  <c:y val="-5.1389778463231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78217378298178E-2"/>
                  <c:y val="-4.7719080001572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987321588258883E-2"/>
                  <c:y val="-6.607257230986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2577025977704767E-2"/>
                  <c:y val="-6.607257230986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5679599880343249E-2"/>
                  <c:y val="-7.341396923318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'[06.xlsx]Partida 06 US$'!$D$21:$H$21</c:f>
              <c:numCache>
                <c:formatCode>0.0%</c:formatCode>
                <c:ptCount val="5"/>
                <c:pt idx="0">
                  <c:v>3.4367803376944658E-2</c:v>
                </c:pt>
                <c:pt idx="1">
                  <c:v>7.1430726374963546E-2</c:v>
                </c:pt>
                <c:pt idx="2">
                  <c:v>0.105545849998248</c:v>
                </c:pt>
                <c:pt idx="3">
                  <c:v>0.13984298081386748</c:v>
                </c:pt>
                <c:pt idx="4">
                  <c:v>0.18980235613812424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970104"/>
        <c:axId val="486975200"/>
      </c:lineChart>
      <c:catAx>
        <c:axId val="486970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975200"/>
        <c:crosses val="autoZero"/>
        <c:auto val="1"/>
        <c:lblAlgn val="ctr"/>
        <c:lblOffset val="100"/>
        <c:noMultiLvlLbl val="0"/>
      </c:catAx>
      <c:valAx>
        <c:axId val="48697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69701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886050522362292"/>
          <c:y val="0.33502031312503039"/>
          <c:w val="0.23934757512473506"/>
          <c:h val="0.41532074389739154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071B3-D47D-4BEA-96EC-712FD4768D59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F2B0-1394-47CF-9443-4FC383C036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16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29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4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82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150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27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6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8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9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2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52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37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69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29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7526" y="530120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448358"/>
              </p:ext>
            </p:extLst>
          </p:nvPr>
        </p:nvGraphicFramePr>
        <p:xfrm>
          <a:off x="405027" y="1988834"/>
          <a:ext cx="8203073" cy="3024341"/>
        </p:xfrm>
        <a:graphic>
          <a:graphicData uri="http://schemas.openxmlformats.org/drawingml/2006/table">
            <a:tbl>
              <a:tblPr/>
              <a:tblGrid>
                <a:gridCol w="809513"/>
                <a:gridCol w="2442034"/>
                <a:gridCol w="849990"/>
                <a:gridCol w="849990"/>
                <a:gridCol w="849990"/>
                <a:gridCol w="782530"/>
                <a:gridCol w="809513"/>
                <a:gridCol w="809513"/>
              </a:tblGrid>
              <a:tr h="17660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084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9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07357" y="458112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84798"/>
              </p:ext>
            </p:extLst>
          </p:nvPr>
        </p:nvGraphicFramePr>
        <p:xfrm>
          <a:off x="473575" y="2202082"/>
          <a:ext cx="8102600" cy="1874989"/>
        </p:xfrm>
        <a:graphic>
          <a:graphicData uri="http://schemas.openxmlformats.org/drawingml/2006/table">
            <a:tbl>
              <a:tblPr/>
              <a:tblGrid>
                <a:gridCol w="266700"/>
                <a:gridCol w="3035300"/>
                <a:gridCol w="850900"/>
                <a:gridCol w="825500"/>
                <a:gridCol w="774700"/>
                <a:gridCol w="825500"/>
                <a:gridCol w="762000"/>
                <a:gridCol w="762000"/>
              </a:tblGrid>
              <a:tr h="6301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32.909.263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-2.115.330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12.535.192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6.324.368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-1.169.753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2.084.394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6.591.689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2.723.665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7.669.750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3.664.323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15.003.447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7.133.904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27.629.956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9.384.267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67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813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543273"/>
              </p:ext>
            </p:extLst>
          </p:nvPr>
        </p:nvGraphicFramePr>
        <p:xfrm>
          <a:off x="484524" y="1704358"/>
          <a:ext cx="8051801" cy="4627004"/>
        </p:xfrm>
        <a:graphic>
          <a:graphicData uri="http://schemas.openxmlformats.org/drawingml/2006/table">
            <a:tbl>
              <a:tblPr/>
              <a:tblGrid>
                <a:gridCol w="582198"/>
                <a:gridCol w="267811"/>
                <a:gridCol w="270722"/>
                <a:gridCol w="2646090"/>
                <a:gridCol w="733570"/>
                <a:gridCol w="733570"/>
                <a:gridCol w="733570"/>
                <a:gridCol w="686994"/>
                <a:gridCol w="698638"/>
                <a:gridCol w="698638"/>
              </a:tblGrid>
              <a:tr h="1588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65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32.909.263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-2.115.330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12.535.192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24.478.861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-603.166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5.435.947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-1.558.856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-1.376.359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86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495745"/>
              </p:ext>
            </p:extLst>
          </p:nvPr>
        </p:nvGraphicFramePr>
        <p:xfrm>
          <a:off x="405027" y="2090016"/>
          <a:ext cx="8210796" cy="2275087"/>
        </p:xfrm>
        <a:graphic>
          <a:graphicData uri="http://schemas.openxmlformats.org/drawingml/2006/table">
            <a:tbl>
              <a:tblPr/>
              <a:tblGrid>
                <a:gridCol w="773994"/>
                <a:gridCol w="296698"/>
                <a:gridCol w="299924"/>
                <a:gridCol w="2467110"/>
                <a:gridCol w="773994"/>
                <a:gridCol w="683696"/>
                <a:gridCol w="683696"/>
                <a:gridCol w="683696"/>
                <a:gridCol w="773994"/>
                <a:gridCol w="773994"/>
              </a:tblGrid>
              <a:tr h="1876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46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15.003.447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7.133.904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8.101.331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469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7356" y="6191518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080002"/>
              </p:ext>
            </p:extLst>
          </p:nvPr>
        </p:nvGraphicFramePr>
        <p:xfrm>
          <a:off x="405025" y="1730534"/>
          <a:ext cx="8210798" cy="4460978"/>
        </p:xfrm>
        <a:graphic>
          <a:graphicData uri="http://schemas.openxmlformats.org/drawingml/2006/table">
            <a:tbl>
              <a:tblPr/>
              <a:tblGrid>
                <a:gridCol w="638973"/>
                <a:gridCol w="293927"/>
                <a:gridCol w="297122"/>
                <a:gridCol w="2329056"/>
                <a:gridCol w="805105"/>
                <a:gridCol w="805105"/>
                <a:gridCol w="753988"/>
                <a:gridCol w="753988"/>
                <a:gridCol w="766767"/>
                <a:gridCol w="766767"/>
              </a:tblGrid>
              <a:tr h="1644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36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27.629.956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4.609.548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11.198.797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-4.409.377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8.987.723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-1.719.217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8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4.520.998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-573.829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82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2875" y="5608918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93623"/>
              </p:ext>
            </p:extLst>
          </p:nvPr>
        </p:nvGraphicFramePr>
        <p:xfrm>
          <a:off x="402876" y="2100662"/>
          <a:ext cx="8212947" cy="3048857"/>
        </p:xfrm>
        <a:graphic>
          <a:graphicData uri="http://schemas.openxmlformats.org/drawingml/2006/table">
            <a:tbl>
              <a:tblPr/>
              <a:tblGrid>
                <a:gridCol w="638147"/>
                <a:gridCol w="293547"/>
                <a:gridCol w="296738"/>
                <a:gridCol w="2412195"/>
                <a:gridCol w="804065"/>
                <a:gridCol w="804065"/>
                <a:gridCol w="753013"/>
                <a:gridCol w="679625"/>
                <a:gridCol w="765776"/>
                <a:gridCol w="765776"/>
              </a:tblGrid>
              <a:tr h="1773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2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-1.169.753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81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71" y="622848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831"/>
              </p:ext>
            </p:extLst>
          </p:nvPr>
        </p:nvGraphicFramePr>
        <p:xfrm>
          <a:off x="405024" y="1643860"/>
          <a:ext cx="8210801" cy="4584628"/>
        </p:xfrm>
        <a:graphic>
          <a:graphicData uri="http://schemas.openxmlformats.org/drawingml/2006/table">
            <a:tbl>
              <a:tblPr/>
              <a:tblGrid>
                <a:gridCol w="726888"/>
                <a:gridCol w="302870"/>
                <a:gridCol w="281669"/>
                <a:gridCol w="2644052"/>
                <a:gridCol w="726888"/>
                <a:gridCol w="714773"/>
                <a:gridCol w="714773"/>
                <a:gridCol w="645112"/>
                <a:gridCol w="726888"/>
                <a:gridCol w="726888"/>
              </a:tblGrid>
              <a:tr h="1574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20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2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6.591.689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06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625" y="573888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373098"/>
              </p:ext>
            </p:extLst>
          </p:nvPr>
        </p:nvGraphicFramePr>
        <p:xfrm>
          <a:off x="395625" y="2059074"/>
          <a:ext cx="8210797" cy="3026113"/>
        </p:xfrm>
        <a:graphic>
          <a:graphicData uri="http://schemas.openxmlformats.org/drawingml/2006/table">
            <a:tbl>
              <a:tblPr/>
              <a:tblGrid>
                <a:gridCol w="634775"/>
                <a:gridCol w="291996"/>
                <a:gridCol w="295169"/>
                <a:gridCol w="2542269"/>
                <a:gridCol w="749033"/>
                <a:gridCol w="749033"/>
                <a:gridCol w="749033"/>
                <a:gridCol w="676033"/>
                <a:gridCol w="761728"/>
                <a:gridCol w="761728"/>
              </a:tblGrid>
              <a:tr h="1876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47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2.952.304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85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950555"/>
              </p:ext>
            </p:extLst>
          </p:nvPr>
        </p:nvGraphicFramePr>
        <p:xfrm>
          <a:off x="755576" y="1988840"/>
          <a:ext cx="756084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8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799302"/>
              </p:ext>
            </p:extLst>
          </p:nvPr>
        </p:nvGraphicFramePr>
        <p:xfrm>
          <a:off x="414336" y="2057400"/>
          <a:ext cx="8201488" cy="3593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33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6" y="6102399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1AD3151-E795-4BD7-9766-F3AEEAE0C3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709208"/>
              </p:ext>
            </p:extLst>
          </p:nvPr>
        </p:nvGraphicFramePr>
        <p:xfrm>
          <a:off x="386223" y="1987128"/>
          <a:ext cx="8221875" cy="402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06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403291"/>
              </p:ext>
            </p:extLst>
          </p:nvPr>
        </p:nvGraphicFramePr>
        <p:xfrm>
          <a:off x="414337" y="2045508"/>
          <a:ext cx="8193762" cy="325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558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323565"/>
              </p:ext>
            </p:extLst>
          </p:nvPr>
        </p:nvGraphicFramePr>
        <p:xfrm>
          <a:off x="438383" y="2057400"/>
          <a:ext cx="8186751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295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A5D74C6-EA5D-4805-B8B1-8E7B5BD874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922825"/>
              </p:ext>
            </p:extLst>
          </p:nvPr>
        </p:nvGraphicFramePr>
        <p:xfrm>
          <a:off x="438383" y="2057400"/>
          <a:ext cx="8186751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6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AC1A576-0950-4098-A7B4-2E829467E2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275388"/>
              </p:ext>
            </p:extLst>
          </p:nvPr>
        </p:nvGraphicFramePr>
        <p:xfrm>
          <a:off x="438383" y="2057400"/>
          <a:ext cx="8186751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290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1812" y="547845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84882"/>
              </p:ext>
            </p:extLst>
          </p:nvPr>
        </p:nvGraphicFramePr>
        <p:xfrm>
          <a:off x="421811" y="2060848"/>
          <a:ext cx="8186287" cy="3096342"/>
        </p:xfrm>
        <a:graphic>
          <a:graphicData uri="http://schemas.openxmlformats.org/drawingml/2006/table">
            <a:tbl>
              <a:tblPr/>
              <a:tblGrid>
                <a:gridCol w="821367"/>
                <a:gridCol w="2477789"/>
                <a:gridCol w="862435"/>
                <a:gridCol w="862435"/>
                <a:gridCol w="862435"/>
                <a:gridCol w="793988"/>
                <a:gridCol w="752919"/>
                <a:gridCol w="752919"/>
              </a:tblGrid>
              <a:tr h="21921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133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96.128.473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-4.658.462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37.525.745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52.187.210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-1.179.745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20.095.623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-440.206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24.326.913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-6.859.687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6.501.533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6.072.715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884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2621</Words>
  <Application>Microsoft Office PowerPoint</Application>
  <PresentationFormat>Presentación en pantalla (4:3)</PresentationFormat>
  <Paragraphs>1427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MAYO DE 2020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</cp:revision>
  <dcterms:created xsi:type="dcterms:W3CDTF">2020-01-02T15:44:23Z</dcterms:created>
  <dcterms:modified xsi:type="dcterms:W3CDTF">2020-07-30T01:11:29Z</dcterms:modified>
</cp:coreProperties>
</file>