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dLbl>
              <c:idx val="0"/>
              <c:layout>
                <c:manualLayout>
                  <c:x val="-0.10247972447505832"/>
                  <c:y val="-0.190404959425557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'[03.xlsx]Partida 03'!$B$50:$C$57</c:f>
              <c:multiLvlStrCache>
                <c:ptCount val="8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PRÉSTAMOS</c:v>
                  </c:pt>
                  <c:pt idx="7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29</c:v>
                  </c:pt>
                  <c:pt idx="5">
                    <c:v>31</c:v>
                  </c:pt>
                  <c:pt idx="6">
                    <c:v>32</c:v>
                  </c:pt>
                  <c:pt idx="7">
                    <c:v>34</c:v>
                  </c:pt>
                </c:lvl>
              </c:multiLvlStrCache>
            </c:multiLvlStrRef>
          </c:cat>
          <c:val>
            <c:numRef>
              <c:f>'[03.xlsx]Partida 03'!$D$50:$D$57</c:f>
              <c:numCache>
                <c:formatCode>0.0%</c:formatCode>
                <c:ptCount val="8"/>
                <c:pt idx="0">
                  <c:v>0.73800335737565559</c:v>
                </c:pt>
                <c:pt idx="1">
                  <c:v>0.13273143742365964</c:v>
                </c:pt>
                <c:pt idx="2">
                  <c:v>7.0766560234764636E-3</c:v>
                </c:pt>
                <c:pt idx="3">
                  <c:v>1.481415575474916E-2</c:v>
                </c:pt>
                <c:pt idx="4">
                  <c:v>9.0449832286248075E-2</c:v>
                </c:pt>
                <c:pt idx="5">
                  <c:v>4.3815927890537604E-4</c:v>
                </c:pt>
                <c:pt idx="6">
                  <c:v>1.0593941066133182E-3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906224"/>
        <c:axId val="300910928"/>
      </c:barChart>
      <c:catAx>
        <c:axId val="30090622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910928"/>
        <c:crosses val="autoZero"/>
        <c:auto val="1"/>
        <c:lblAlgn val="ctr"/>
        <c:lblOffset val="100"/>
        <c:noMultiLvlLbl val="0"/>
      </c:catAx>
      <c:valAx>
        <c:axId val="300910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090622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03'!$D$27:$H$27</c:f>
              <c:numCache>
                <c:formatCode>0.0%</c:formatCode>
                <c:ptCount val="5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905440"/>
        <c:axId val="300908184"/>
      </c:barChart>
      <c:catAx>
        <c:axId val="30090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908184"/>
        <c:crosses val="autoZero"/>
        <c:auto val="1"/>
        <c:lblAlgn val="ctr"/>
        <c:lblOffset val="100"/>
        <c:noMultiLvlLbl val="0"/>
      </c:catAx>
      <c:valAx>
        <c:axId val="300908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90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775997910622537E-2"/>
                  <c:y val="-3.2554377987088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551995821245073E-2"/>
                  <c:y val="-2.929894018837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00343498726941E-2"/>
                  <c:y val="-1.95326267922530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234896944285458E-2"/>
                      <c:h val="4.4095033150353805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4906496213003348E-2"/>
                  <c:y val="-1.9532626792253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1100495690658984E-2"/>
                  <c:y val="-2.6043502389670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03'!$D$21:$H$21</c:f>
              <c:numCache>
                <c:formatCode>0.0%</c:formatCode>
                <c:ptCount val="5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0909360"/>
        <c:axId val="300903872"/>
      </c:lineChart>
      <c:catAx>
        <c:axId val="30090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903872"/>
        <c:crosses val="autoZero"/>
        <c:auto val="1"/>
        <c:lblAlgn val="ctr"/>
        <c:lblOffset val="100"/>
        <c:noMultiLvlLbl val="0"/>
      </c:catAx>
      <c:valAx>
        <c:axId val="30090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909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2EE73-F05C-4A29-A6D7-334E7A571C25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63D11-5A0B-4AB0-8894-251D595CA3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36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2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0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93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80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13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50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09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86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1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9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2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MAYO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87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830" y="1340869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14299"/>
              </p:ext>
            </p:extLst>
          </p:nvPr>
        </p:nvGraphicFramePr>
        <p:xfrm>
          <a:off x="467544" y="1600198"/>
          <a:ext cx="8157591" cy="4756152"/>
        </p:xfrm>
        <a:graphic>
          <a:graphicData uri="http://schemas.openxmlformats.org/drawingml/2006/table">
            <a:tbl>
              <a:tblPr/>
              <a:tblGrid>
                <a:gridCol w="296528"/>
                <a:gridCol w="284172"/>
                <a:gridCol w="287261"/>
                <a:gridCol w="2606970"/>
                <a:gridCol w="741318"/>
                <a:gridCol w="840161"/>
                <a:gridCol w="790739"/>
                <a:gridCol w="803095"/>
                <a:gridCol w="766029"/>
                <a:gridCol w="741318"/>
              </a:tblGrid>
              <a:tr h="143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5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155.840.506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-8.746.563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49.249.723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15.518.430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752.726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6.625.411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74.257.962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-2.556.665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24.550.948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796.943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796.943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3.072.263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280.556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192.056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387.260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-382.617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235.969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11.313.537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44.103.447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-8.551.216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11.313.537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15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713482"/>
              </p:ext>
            </p:extLst>
          </p:nvPr>
        </p:nvGraphicFramePr>
        <p:xfrm>
          <a:off x="414339" y="1872164"/>
          <a:ext cx="8201484" cy="2872872"/>
        </p:xfrm>
        <a:graphic>
          <a:graphicData uri="http://schemas.openxmlformats.org/drawingml/2006/table">
            <a:tbl>
              <a:tblPr/>
              <a:tblGrid>
                <a:gridCol w="312313"/>
                <a:gridCol w="299300"/>
                <a:gridCol w="302554"/>
                <a:gridCol w="2602613"/>
                <a:gridCol w="780784"/>
                <a:gridCol w="780784"/>
                <a:gridCol w="780784"/>
                <a:gridCol w="780784"/>
                <a:gridCol w="780784"/>
                <a:gridCol w="780784"/>
              </a:tblGrid>
              <a:tr h="402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63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83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2.879.313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98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202860"/>
              </p:ext>
            </p:extLst>
          </p:nvPr>
        </p:nvGraphicFramePr>
        <p:xfrm>
          <a:off x="1043608" y="1776412"/>
          <a:ext cx="7200800" cy="3668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470089"/>
              </p:ext>
            </p:extLst>
          </p:nvPr>
        </p:nvGraphicFramePr>
        <p:xfrm>
          <a:off x="539552" y="1700808"/>
          <a:ext cx="784887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5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02500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930053"/>
              </p:ext>
            </p:extLst>
          </p:nvPr>
        </p:nvGraphicFramePr>
        <p:xfrm>
          <a:off x="539552" y="1556791"/>
          <a:ext cx="8076272" cy="4225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6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5823082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082983"/>
              </p:ext>
            </p:extLst>
          </p:nvPr>
        </p:nvGraphicFramePr>
        <p:xfrm>
          <a:off x="414338" y="1628799"/>
          <a:ext cx="8201486" cy="390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99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49103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327172"/>
              </p:ext>
            </p:extLst>
          </p:nvPr>
        </p:nvGraphicFramePr>
        <p:xfrm>
          <a:off x="539552" y="1988838"/>
          <a:ext cx="8068550" cy="2880324"/>
        </p:xfrm>
        <a:graphic>
          <a:graphicData uri="http://schemas.openxmlformats.org/drawingml/2006/table">
            <a:tbl>
              <a:tblPr/>
              <a:tblGrid>
                <a:gridCol w="524111"/>
                <a:gridCol w="2496423"/>
                <a:gridCol w="841336"/>
                <a:gridCol w="841336"/>
                <a:gridCol w="841336"/>
                <a:gridCol w="841336"/>
                <a:gridCol w="841336"/>
                <a:gridCol w="841336"/>
              </a:tblGrid>
              <a:tr h="259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566.547.019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-15.595.166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220.247.780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424.437.010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-5.185.877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177.204.961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74.701.904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24.738.865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11.313.537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1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1590" y="458112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52777"/>
              </p:ext>
            </p:extLst>
          </p:nvPr>
        </p:nvGraphicFramePr>
        <p:xfrm>
          <a:off x="578756" y="2252399"/>
          <a:ext cx="8051802" cy="2040696"/>
        </p:xfrm>
        <a:graphic>
          <a:graphicData uri="http://schemas.openxmlformats.org/drawingml/2006/table">
            <a:tbl>
              <a:tblPr/>
              <a:tblGrid>
                <a:gridCol w="266595"/>
                <a:gridCol w="342765"/>
                <a:gridCol w="2538999"/>
                <a:gridCol w="866433"/>
                <a:gridCol w="863260"/>
                <a:gridCol w="787090"/>
                <a:gridCol w="863260"/>
                <a:gridCol w="761700"/>
                <a:gridCol w="761700"/>
              </a:tblGrid>
              <a:tr h="7652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407.827.200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-5.926.534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170.127.954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387.214.779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161.681.031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20.612.421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8.446.923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155.840.506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-8.746.563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49.249.723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2.879.313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870.103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5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24090"/>
              </p:ext>
            </p:extLst>
          </p:nvPr>
        </p:nvGraphicFramePr>
        <p:xfrm>
          <a:off x="414339" y="2158411"/>
          <a:ext cx="8272458" cy="1630628"/>
        </p:xfrm>
        <a:graphic>
          <a:graphicData uri="http://schemas.openxmlformats.org/drawingml/2006/table">
            <a:tbl>
              <a:tblPr/>
              <a:tblGrid>
                <a:gridCol w="324808"/>
                <a:gridCol w="311275"/>
                <a:gridCol w="314658"/>
                <a:gridCol w="2449597"/>
                <a:gridCol w="812020"/>
                <a:gridCol w="812020"/>
                <a:gridCol w="812020"/>
                <a:gridCol w="812020"/>
                <a:gridCol w="812020"/>
                <a:gridCol w="812020"/>
              </a:tblGrid>
              <a:tr h="266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1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28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387.214.779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161.681.031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387.214.779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-5.570.388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161.681.031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39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311" y="376465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319363"/>
              </p:ext>
            </p:extLst>
          </p:nvPr>
        </p:nvGraphicFramePr>
        <p:xfrm>
          <a:off x="755579" y="2108434"/>
          <a:ext cx="7410099" cy="1392575"/>
        </p:xfrm>
        <a:graphic>
          <a:graphicData uri="http://schemas.openxmlformats.org/drawingml/2006/table">
            <a:tbl>
              <a:tblPr/>
              <a:tblGrid>
                <a:gridCol w="318286"/>
                <a:gridCol w="305024"/>
                <a:gridCol w="308340"/>
                <a:gridCol w="1859985"/>
                <a:gridCol w="795715"/>
                <a:gridCol w="808977"/>
                <a:gridCol w="825555"/>
                <a:gridCol w="808977"/>
                <a:gridCol w="583525"/>
                <a:gridCol w="795715"/>
              </a:tblGrid>
              <a:tr h="2730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89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09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8.446.923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8.446.923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1236</Words>
  <Application>Microsoft Office PowerPoint</Application>
  <PresentationFormat>Presentación en pantalla (4:3)</PresentationFormat>
  <Paragraphs>670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Tema de Office</vt:lpstr>
      <vt:lpstr>EJECUCIÓN ACUMULADA DE GASTOS PRESUPUESTARIOS AL MES DE MAYO DE 2020 PARTIDA 03: PODER JUDICIAL</vt:lpstr>
      <vt:lpstr>EJECUCIÓN ACUMULADA DE GASTOS A MAYO DE 2020  PARTIDA 03 PODER JUDICIAL</vt:lpstr>
      <vt:lpstr>EJECUCIÓN ACUMULADA DE GASTOS A MAYO DE 2020  PARTIDA 03 PODER JUDICIAL</vt:lpstr>
      <vt:lpstr>COMPORTAMIENTO DE LA EJECUCIÓN ACUMULADA DE GASTOS A MAYO DE 2020  PARTIDA 03 PODER JUDICIAL</vt:lpstr>
      <vt:lpstr>COMPORTAMIENTO DE LA EJECUCIÓN ACUMULADA DE GASTOS A MAYO DE 2020  PARTIDA 03 PODER JUDICIAL</vt:lpstr>
      <vt:lpstr>EJECUCIÓN ACUMULADA DE GASTOS A MAYO DE 2020  PARTIDA 03 PODER JUDICIAL</vt:lpstr>
      <vt:lpstr>Presentación de PowerPoint</vt:lpstr>
      <vt:lpstr>EJECUCIÓN ACUMULADA DE GASTOS A MAYO DE 2020  PARTIDA 03. CAPÍTULO 01. PROGRAMA 01: PODER JUDICIAL</vt:lpstr>
      <vt:lpstr>EJECUCIÓN ACUMULADA DE GASTOS A MAYO DE 2020  PARTIDA 03. CAPÍTULO 01. PROGRAMA 02: UNIDAD DE APOYO A TRIBUNALES</vt:lpstr>
      <vt:lpstr>EJECUCIÓN ACUMULADA DE GASTOS A MAYO DE 2020  PARTIDA 03. CAPÍTULO 03. PROGRAMA 01: CORPORACIÓN ADMINISTRATIVA DEL PODER JUDICIAL</vt:lpstr>
      <vt:lpstr>EJECUCIÓN ACUMULADA DE GASTOS A MAYO DE 2020  PARTIDA 03. CAPÍTULO 04. PROGRAMA 01: ACADEMIA JUDICIAL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7</cp:revision>
  <dcterms:created xsi:type="dcterms:W3CDTF">2020-01-02T13:19:07Z</dcterms:created>
  <dcterms:modified xsi:type="dcterms:W3CDTF">2020-09-16T02:54:13Z</dcterms:modified>
</cp:coreProperties>
</file>