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Inicial por Subtítulos de Gasto</a:t>
            </a:r>
            <a:endParaRPr lang="es-C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dLbl>
              <c:idx val="3"/>
              <c:layout>
                <c:manualLayout>
                  <c:x val="4.9673131136385726E-3"/>
                  <c:y val="2.92081486304682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965-46CA-AC71-AB34E7AED2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'[01.xlsx]Partida 01'!$C$7:$C$12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SALDO FINAL DE CAJA                                                             </c:v>
                </c:pt>
              </c:strCache>
            </c:strRef>
          </c:cat>
          <c:val>
            <c:numRef>
              <c:f>'[01.xlsx]Partida 01'!$D$7:$D$12</c:f>
              <c:numCache>
                <c:formatCode>#,##0</c:formatCode>
                <c:ptCount val="6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355011</c:v>
                </c:pt>
                <c:pt idx="4">
                  <c:v>0</c:v>
                </c:pt>
                <c:pt idx="5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868183143774806E-4"/>
          <c:y val="0.73617504164307135"/>
          <c:w val="0.58334481003562766"/>
          <c:h val="0.261826778086428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01'!$D$34:$H$34</c:f>
              <c:numCache>
                <c:formatCode>0.0%</c:formatCode>
                <c:ptCount val="5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6946024"/>
        <c:axId val="486946416"/>
      </c:barChart>
      <c:catAx>
        <c:axId val="486946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946416"/>
        <c:crosses val="autoZero"/>
        <c:auto val="0"/>
        <c:lblAlgn val="ctr"/>
        <c:lblOffset val="100"/>
        <c:noMultiLvlLbl val="0"/>
      </c:catAx>
      <c:valAx>
        <c:axId val="48694641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69460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6838090524209705E-2"/>
          <c:y val="0.14531821105455681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082710596460906E-2"/>
                  <c:y val="-1.9008191379220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1492442025732489E-2"/>
                  <c:y val="-2.5952525515229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2308564892230943E-2"/>
                  <c:y val="1.8399842009344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078378983382614E-2"/>
                  <c:y val="-1.3690705791955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01'!$D$30:$H$30</c:f>
              <c:numCache>
                <c:formatCode>0.0%</c:formatCode>
                <c:ptCount val="5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962488"/>
        <c:axId val="486966408"/>
      </c:lineChart>
      <c:catAx>
        <c:axId val="486962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966408"/>
        <c:crosses val="autoZero"/>
        <c:auto val="1"/>
        <c:lblAlgn val="ctr"/>
        <c:lblOffset val="100"/>
        <c:tickLblSkip val="1"/>
        <c:noMultiLvlLbl val="0"/>
      </c:catAx>
      <c:valAx>
        <c:axId val="4869664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9624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0891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862803"/>
              </p:ext>
            </p:extLst>
          </p:nvPr>
        </p:nvGraphicFramePr>
        <p:xfrm>
          <a:off x="386224" y="1947333"/>
          <a:ext cx="8210798" cy="4073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894147"/>
              </p:ext>
            </p:extLst>
          </p:nvPr>
        </p:nvGraphicFramePr>
        <p:xfrm>
          <a:off x="466600" y="1947333"/>
          <a:ext cx="8210798" cy="421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082686"/>
              </p:ext>
            </p:extLst>
          </p:nvPr>
        </p:nvGraphicFramePr>
        <p:xfrm>
          <a:off x="405022" y="2536184"/>
          <a:ext cx="8210801" cy="2260966"/>
        </p:xfrm>
        <a:graphic>
          <a:graphicData uri="http://schemas.openxmlformats.org/drawingml/2006/table">
            <a:tbl>
              <a:tblPr/>
              <a:tblGrid>
                <a:gridCol w="971521"/>
                <a:gridCol w="2468677"/>
                <a:gridCol w="971521"/>
                <a:gridCol w="971521"/>
                <a:gridCol w="971521"/>
                <a:gridCol w="971521"/>
                <a:gridCol w="884519"/>
              </a:tblGrid>
              <a:tr h="1886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762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19.160.592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6.203.149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2101" y="5211623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356875"/>
              </p:ext>
            </p:extLst>
          </p:nvPr>
        </p:nvGraphicFramePr>
        <p:xfrm>
          <a:off x="420430" y="1996254"/>
          <a:ext cx="8210797" cy="3088926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1752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7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19.160.592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7.999.560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6.203.149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-357.691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381</Words>
  <Application>Microsoft Office PowerPoint</Application>
  <PresentationFormat>Presentación en pantalla (4:3)</PresentationFormat>
  <Paragraphs>207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MAYO DE 2020 PARTIDA 01: PRESIDENCIA DE LA REPÚBLICA</vt:lpstr>
      <vt:lpstr>EJECUCIÓN DE GASTOS A MAYO DE 2020  PARTIDA 01 PRESIDENCIA DE LA REPÚBLICA</vt:lpstr>
      <vt:lpstr>EJECUCIÓN DE GASTOS A MAYO DE 2020  PARTIDA 01 PRESIDENCIA DE LA REPÚBLICA</vt:lpstr>
      <vt:lpstr>EJECUCIÓN DE GASTOS A MAYO DE 2020  PARTIDA 01 PRESIDENCIA DE LA REPÚBLICA</vt:lpstr>
      <vt:lpstr>EJECUCIÓN ACUMULADA DE GASTOS A MAYO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265</cp:revision>
  <cp:lastPrinted>2017-05-05T14:22:30Z</cp:lastPrinted>
  <dcterms:created xsi:type="dcterms:W3CDTF">2016-06-23T13:38:47Z</dcterms:created>
  <dcterms:modified xsi:type="dcterms:W3CDTF">2020-09-14T19:35:29Z</dcterms:modified>
</cp:coreProperties>
</file>