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26-45B5-AC0D-D3DE1FA1ED4E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26-45B5-AC0D-D3DE1FA1ED4E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26-45B5-AC0D-D3DE1FA1ED4E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26-45B5-AC0D-D3DE1FA1ED4E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26-45B5-AC0D-D3DE1FA1ED4E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26-45B5-AC0D-D3DE1FA1ED4E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26-45B5-AC0D-D3DE1FA1ED4E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26-45B5-AC0D-D3DE1FA1ED4E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26-45B5-AC0D-D3DE1FA1ED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29'!$D$22:$F$22</c:f>
              <c:numCache>
                <c:formatCode>0.0%</c:formatCode>
                <c:ptCount val="3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226-45B5-AC0D-D3DE1FA1E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9-41D4-85B7-DD93E7579AF8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C9-41D4-85B7-DD93E7579AF8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C9-41D4-85B7-DD93E7579AF8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C9-41D4-85B7-DD93E7579AF8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C9-41D4-85B7-DD93E7579AF8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C9-41D4-85B7-DD93E7579AF8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C9-41D4-85B7-DD93E7579AF8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C9-41D4-85B7-DD93E7579AF8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C9-41D4-85B7-DD93E7579A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29'!$D$28:$F$28</c:f>
              <c:numCache>
                <c:formatCode>0.0%</c:formatCode>
                <c:ptCount val="3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AC9-41D4-85B7-DD93E7579A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135944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46BDB9-6CDE-499F-89C3-25F8C2A66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09154"/>
              </p:ext>
            </p:extLst>
          </p:nvPr>
        </p:nvGraphicFramePr>
        <p:xfrm>
          <a:off x="550856" y="1866512"/>
          <a:ext cx="8135944" cy="2632613"/>
        </p:xfrm>
        <a:graphic>
          <a:graphicData uri="http://schemas.openxmlformats.org/drawingml/2006/table">
            <a:tbl>
              <a:tblPr/>
              <a:tblGrid>
                <a:gridCol w="272653">
                  <a:extLst>
                    <a:ext uri="{9D8B030D-6E8A-4147-A177-3AD203B41FA5}">
                      <a16:colId xmlns:a16="http://schemas.microsoft.com/office/drawing/2014/main" val="3108263879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2678287570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1262640773"/>
                    </a:ext>
                  </a:extLst>
                </a:gridCol>
                <a:gridCol w="3075517">
                  <a:extLst>
                    <a:ext uri="{9D8B030D-6E8A-4147-A177-3AD203B41FA5}">
                      <a16:colId xmlns:a16="http://schemas.microsoft.com/office/drawing/2014/main" val="137092701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788734288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1896467870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144044866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4121077338"/>
                    </a:ext>
                  </a:extLst>
                </a:gridCol>
                <a:gridCol w="665271">
                  <a:extLst>
                    <a:ext uri="{9D8B030D-6E8A-4147-A177-3AD203B41FA5}">
                      <a16:colId xmlns:a16="http://schemas.microsoft.com/office/drawing/2014/main" val="1585042785"/>
                    </a:ext>
                  </a:extLst>
                </a:gridCol>
                <a:gridCol w="654365">
                  <a:extLst>
                    <a:ext uri="{9D8B030D-6E8A-4147-A177-3AD203B41FA5}">
                      <a16:colId xmlns:a16="http://schemas.microsoft.com/office/drawing/2014/main" val="19725842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19311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76860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4619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6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0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259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9634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8060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94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955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72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98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78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146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074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904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08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80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733" y="697204"/>
            <a:ext cx="810145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28733" y="1527110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B23127-1E24-4ED2-9D38-79843679C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29509"/>
              </p:ext>
            </p:extLst>
          </p:nvPr>
        </p:nvGraphicFramePr>
        <p:xfrm>
          <a:off x="528733" y="1892235"/>
          <a:ext cx="8116371" cy="4190801"/>
        </p:xfrm>
        <a:graphic>
          <a:graphicData uri="http://schemas.openxmlformats.org/drawingml/2006/table">
            <a:tbl>
              <a:tblPr/>
              <a:tblGrid>
                <a:gridCol w="271997">
                  <a:extLst>
                    <a:ext uri="{9D8B030D-6E8A-4147-A177-3AD203B41FA5}">
                      <a16:colId xmlns:a16="http://schemas.microsoft.com/office/drawing/2014/main" val="3967832234"/>
                    </a:ext>
                  </a:extLst>
                </a:gridCol>
                <a:gridCol w="271997">
                  <a:extLst>
                    <a:ext uri="{9D8B030D-6E8A-4147-A177-3AD203B41FA5}">
                      <a16:colId xmlns:a16="http://schemas.microsoft.com/office/drawing/2014/main" val="2841579957"/>
                    </a:ext>
                  </a:extLst>
                </a:gridCol>
                <a:gridCol w="271997">
                  <a:extLst>
                    <a:ext uri="{9D8B030D-6E8A-4147-A177-3AD203B41FA5}">
                      <a16:colId xmlns:a16="http://schemas.microsoft.com/office/drawing/2014/main" val="4211925138"/>
                    </a:ext>
                  </a:extLst>
                </a:gridCol>
                <a:gridCol w="3068118">
                  <a:extLst>
                    <a:ext uri="{9D8B030D-6E8A-4147-A177-3AD203B41FA5}">
                      <a16:colId xmlns:a16="http://schemas.microsoft.com/office/drawing/2014/main" val="832830426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479448494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1523237723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4136324194"/>
                    </a:ext>
                  </a:extLst>
                </a:gridCol>
                <a:gridCol w="728950">
                  <a:extLst>
                    <a:ext uri="{9D8B030D-6E8A-4147-A177-3AD203B41FA5}">
                      <a16:colId xmlns:a16="http://schemas.microsoft.com/office/drawing/2014/main" val="2405582088"/>
                    </a:ext>
                  </a:extLst>
                </a:gridCol>
                <a:gridCol w="663671">
                  <a:extLst>
                    <a:ext uri="{9D8B030D-6E8A-4147-A177-3AD203B41FA5}">
                      <a16:colId xmlns:a16="http://schemas.microsoft.com/office/drawing/2014/main" val="1513447775"/>
                    </a:ext>
                  </a:extLst>
                </a:gridCol>
                <a:gridCol w="652791">
                  <a:extLst>
                    <a:ext uri="{9D8B030D-6E8A-4147-A177-3AD203B41FA5}">
                      <a16:colId xmlns:a16="http://schemas.microsoft.com/office/drawing/2014/main" val="2742419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85722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3425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56.814.849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98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28.130.600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25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44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172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915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48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056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7192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96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4802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28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34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358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805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82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764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213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4410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131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7645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367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86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422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35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86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025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26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758EBD-EB14-43D9-BE6B-A3D4FD92E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3469"/>
              </p:ext>
            </p:extLst>
          </p:nvPr>
        </p:nvGraphicFramePr>
        <p:xfrm>
          <a:off x="567108" y="2043603"/>
          <a:ext cx="8037339" cy="2198477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166865469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834455218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3938534529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170963562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9769150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00857982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111491663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139534151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37056623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0077021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044636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97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50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37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521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2.210.597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550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079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0259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371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4821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657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836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99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9394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9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85FC69-30B3-409F-BEAF-3C7264320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92099"/>
              </p:ext>
            </p:extLst>
          </p:nvPr>
        </p:nvGraphicFramePr>
        <p:xfrm>
          <a:off x="522559" y="2014000"/>
          <a:ext cx="8070459" cy="2243066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2137764652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1712696695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2051642643"/>
                    </a:ext>
                  </a:extLst>
                </a:gridCol>
                <a:gridCol w="3050762">
                  <a:extLst>
                    <a:ext uri="{9D8B030D-6E8A-4147-A177-3AD203B41FA5}">
                      <a16:colId xmlns:a16="http://schemas.microsoft.com/office/drawing/2014/main" val="3018373446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177459265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2544700001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769073317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644294111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4131855403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88998156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49502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144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51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6183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1.151.064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57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825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530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79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86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096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933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372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9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1960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3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AAD8B0-57F3-478A-BAF5-4ACD7424E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30787"/>
              </p:ext>
            </p:extLst>
          </p:nvPr>
        </p:nvGraphicFramePr>
        <p:xfrm>
          <a:off x="567110" y="1934606"/>
          <a:ext cx="8037338" cy="1853519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503309815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281325362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569278277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1838417713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149495871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81521632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250217901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333096227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4140263500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79178070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92586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88762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6.405.253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1.763.459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42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296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895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53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9314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914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49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46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6475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16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568150"/>
              </p:ext>
            </p:extLst>
          </p:nvPr>
        </p:nvGraphicFramePr>
        <p:xfrm>
          <a:off x="42903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62754"/>
              </p:ext>
            </p:extLst>
          </p:nvPr>
        </p:nvGraphicFramePr>
        <p:xfrm>
          <a:off x="459584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230063"/>
              </p:ext>
            </p:extLst>
          </p:nvPr>
        </p:nvGraphicFramePr>
        <p:xfrm>
          <a:off x="1413738" y="1844824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097538"/>
              </p:ext>
            </p:extLst>
          </p:nvPr>
        </p:nvGraphicFramePr>
        <p:xfrm>
          <a:off x="1476000" y="1844824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49E4EC-4A50-4CF9-8B19-9CC99DCCE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28469"/>
              </p:ext>
            </p:extLst>
          </p:nvPr>
        </p:nvGraphicFramePr>
        <p:xfrm>
          <a:off x="514907" y="1786669"/>
          <a:ext cx="8119923" cy="2053705"/>
        </p:xfrm>
        <a:graphic>
          <a:graphicData uri="http://schemas.openxmlformats.org/drawingml/2006/table">
            <a:tbl>
              <a:tblPr/>
              <a:tblGrid>
                <a:gridCol w="291245">
                  <a:extLst>
                    <a:ext uri="{9D8B030D-6E8A-4147-A177-3AD203B41FA5}">
                      <a16:colId xmlns:a16="http://schemas.microsoft.com/office/drawing/2014/main" val="3675291067"/>
                    </a:ext>
                  </a:extLst>
                </a:gridCol>
                <a:gridCol w="3285248">
                  <a:extLst>
                    <a:ext uri="{9D8B030D-6E8A-4147-A177-3AD203B41FA5}">
                      <a16:colId xmlns:a16="http://schemas.microsoft.com/office/drawing/2014/main" val="862143233"/>
                    </a:ext>
                  </a:extLst>
                </a:gridCol>
                <a:gridCol w="780538">
                  <a:extLst>
                    <a:ext uri="{9D8B030D-6E8A-4147-A177-3AD203B41FA5}">
                      <a16:colId xmlns:a16="http://schemas.microsoft.com/office/drawing/2014/main" val="1454223974"/>
                    </a:ext>
                  </a:extLst>
                </a:gridCol>
                <a:gridCol w="780538">
                  <a:extLst>
                    <a:ext uri="{9D8B030D-6E8A-4147-A177-3AD203B41FA5}">
                      <a16:colId xmlns:a16="http://schemas.microsoft.com/office/drawing/2014/main" val="325574376"/>
                    </a:ext>
                  </a:extLst>
                </a:gridCol>
                <a:gridCol w="780538">
                  <a:extLst>
                    <a:ext uri="{9D8B030D-6E8A-4147-A177-3AD203B41FA5}">
                      <a16:colId xmlns:a16="http://schemas.microsoft.com/office/drawing/2014/main" val="3256936273"/>
                    </a:ext>
                  </a:extLst>
                </a:gridCol>
                <a:gridCol w="780538">
                  <a:extLst>
                    <a:ext uri="{9D8B030D-6E8A-4147-A177-3AD203B41FA5}">
                      <a16:colId xmlns:a16="http://schemas.microsoft.com/office/drawing/2014/main" val="523607465"/>
                    </a:ext>
                  </a:extLst>
                </a:gridCol>
                <a:gridCol w="710639">
                  <a:extLst>
                    <a:ext uri="{9D8B030D-6E8A-4147-A177-3AD203B41FA5}">
                      <a16:colId xmlns:a16="http://schemas.microsoft.com/office/drawing/2014/main" val="714215685"/>
                    </a:ext>
                  </a:extLst>
                </a:gridCol>
                <a:gridCol w="710639">
                  <a:extLst>
                    <a:ext uri="{9D8B030D-6E8A-4147-A177-3AD203B41FA5}">
                      <a16:colId xmlns:a16="http://schemas.microsoft.com/office/drawing/2014/main" val="2492255033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2191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2750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204.155.932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3.537.439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54.326.776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5460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59.971.528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14.200.938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704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22.997.555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7491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9977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30.778.453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18745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7311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4.422.865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2325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4.775.565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472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5733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11613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32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F7D316-F03A-4EBB-939E-6A2E51F2F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81394"/>
              </p:ext>
            </p:extLst>
          </p:nvPr>
        </p:nvGraphicFramePr>
        <p:xfrm>
          <a:off x="509170" y="1743568"/>
          <a:ext cx="8023268" cy="1690008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1282637499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1697330368"/>
                    </a:ext>
                  </a:extLst>
                </a:gridCol>
                <a:gridCol w="3138089">
                  <a:extLst>
                    <a:ext uri="{9D8B030D-6E8A-4147-A177-3AD203B41FA5}">
                      <a16:colId xmlns:a16="http://schemas.microsoft.com/office/drawing/2014/main" val="198625040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41360620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080273108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912590885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004222306"/>
                    </a:ext>
                  </a:extLst>
                </a:gridCol>
                <a:gridCol w="678807">
                  <a:extLst>
                    <a:ext uri="{9D8B030D-6E8A-4147-A177-3AD203B41FA5}">
                      <a16:colId xmlns:a16="http://schemas.microsoft.com/office/drawing/2014/main" val="2564831681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418731974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4048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2746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131.828.351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3.609.740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38.512.653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5489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89.336.805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3.244.205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20.294.767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866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42.491.546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18.217.886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12212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285.098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4778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70.223.204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-72.301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15.529.025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76705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56.814.849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6121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1.521.140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93617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6.405.253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1.763.459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78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07D24B-6C3E-42B8-A8A5-85C783AED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408797"/>
              </p:ext>
            </p:extLst>
          </p:nvPr>
        </p:nvGraphicFramePr>
        <p:xfrm>
          <a:off x="552261" y="1896352"/>
          <a:ext cx="8039477" cy="4325594"/>
        </p:xfrm>
        <a:graphic>
          <a:graphicData uri="http://schemas.openxmlformats.org/drawingml/2006/table">
            <a:tbl>
              <a:tblPr/>
              <a:tblGrid>
                <a:gridCol w="269420">
                  <a:extLst>
                    <a:ext uri="{9D8B030D-6E8A-4147-A177-3AD203B41FA5}">
                      <a16:colId xmlns:a16="http://schemas.microsoft.com/office/drawing/2014/main" val="2897829524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3840387823"/>
                    </a:ext>
                  </a:extLst>
                </a:gridCol>
                <a:gridCol w="269420">
                  <a:extLst>
                    <a:ext uri="{9D8B030D-6E8A-4147-A177-3AD203B41FA5}">
                      <a16:colId xmlns:a16="http://schemas.microsoft.com/office/drawing/2014/main" val="3523378915"/>
                    </a:ext>
                  </a:extLst>
                </a:gridCol>
                <a:gridCol w="3039051">
                  <a:extLst>
                    <a:ext uri="{9D8B030D-6E8A-4147-A177-3AD203B41FA5}">
                      <a16:colId xmlns:a16="http://schemas.microsoft.com/office/drawing/2014/main" val="4018053704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3818013250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599302882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2216832465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500507342"/>
                    </a:ext>
                  </a:extLst>
                </a:gridCol>
                <a:gridCol w="657383">
                  <a:extLst>
                    <a:ext uri="{9D8B030D-6E8A-4147-A177-3AD203B41FA5}">
                      <a16:colId xmlns:a16="http://schemas.microsoft.com/office/drawing/2014/main" val="1338286297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379282635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23235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6300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89.336.805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3.244.205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20.294.767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0593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427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287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822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182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9.673.996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24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32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44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432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16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549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07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11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795.962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71175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589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3890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1.843.181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38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38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561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4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4593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21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649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955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077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932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17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3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CBC838-BD3D-4724-B293-468C829E6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31648"/>
              </p:ext>
            </p:extLst>
          </p:nvPr>
        </p:nvGraphicFramePr>
        <p:xfrm>
          <a:off x="524113" y="1987063"/>
          <a:ext cx="8080336" cy="2841752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346026769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48906750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68593667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135346768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28768158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07557298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93101424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591049831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3771963358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57821508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9535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898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352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9478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2102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349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993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319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019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15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1941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73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38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709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9077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567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687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770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49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F0A097-D142-4057-8771-825D992E1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106493"/>
              </p:ext>
            </p:extLst>
          </p:nvPr>
        </p:nvGraphicFramePr>
        <p:xfrm>
          <a:off x="546686" y="1884864"/>
          <a:ext cx="8047463" cy="2502764"/>
        </p:xfrm>
        <a:graphic>
          <a:graphicData uri="http://schemas.openxmlformats.org/drawingml/2006/table">
            <a:tbl>
              <a:tblPr/>
              <a:tblGrid>
                <a:gridCol w="269688">
                  <a:extLst>
                    <a:ext uri="{9D8B030D-6E8A-4147-A177-3AD203B41FA5}">
                      <a16:colId xmlns:a16="http://schemas.microsoft.com/office/drawing/2014/main" val="500914510"/>
                    </a:ext>
                  </a:extLst>
                </a:gridCol>
                <a:gridCol w="269688">
                  <a:extLst>
                    <a:ext uri="{9D8B030D-6E8A-4147-A177-3AD203B41FA5}">
                      <a16:colId xmlns:a16="http://schemas.microsoft.com/office/drawing/2014/main" val="1137551863"/>
                    </a:ext>
                  </a:extLst>
                </a:gridCol>
                <a:gridCol w="269688">
                  <a:extLst>
                    <a:ext uri="{9D8B030D-6E8A-4147-A177-3AD203B41FA5}">
                      <a16:colId xmlns:a16="http://schemas.microsoft.com/office/drawing/2014/main" val="1235807288"/>
                    </a:ext>
                  </a:extLst>
                </a:gridCol>
                <a:gridCol w="3042070">
                  <a:extLst>
                    <a:ext uri="{9D8B030D-6E8A-4147-A177-3AD203B41FA5}">
                      <a16:colId xmlns:a16="http://schemas.microsoft.com/office/drawing/2014/main" val="263549192"/>
                    </a:ext>
                  </a:extLst>
                </a:gridCol>
                <a:gridCol w="722761">
                  <a:extLst>
                    <a:ext uri="{9D8B030D-6E8A-4147-A177-3AD203B41FA5}">
                      <a16:colId xmlns:a16="http://schemas.microsoft.com/office/drawing/2014/main" val="1971585866"/>
                    </a:ext>
                  </a:extLst>
                </a:gridCol>
                <a:gridCol w="722761">
                  <a:extLst>
                    <a:ext uri="{9D8B030D-6E8A-4147-A177-3AD203B41FA5}">
                      <a16:colId xmlns:a16="http://schemas.microsoft.com/office/drawing/2014/main" val="988679029"/>
                    </a:ext>
                  </a:extLst>
                </a:gridCol>
                <a:gridCol w="722761">
                  <a:extLst>
                    <a:ext uri="{9D8B030D-6E8A-4147-A177-3AD203B41FA5}">
                      <a16:colId xmlns:a16="http://schemas.microsoft.com/office/drawing/2014/main" val="565398780"/>
                    </a:ext>
                  </a:extLst>
                </a:gridCol>
                <a:gridCol w="722761">
                  <a:extLst>
                    <a:ext uri="{9D8B030D-6E8A-4147-A177-3AD203B41FA5}">
                      <a16:colId xmlns:a16="http://schemas.microsoft.com/office/drawing/2014/main" val="1527310333"/>
                    </a:ext>
                  </a:extLst>
                </a:gridCol>
                <a:gridCol w="658036">
                  <a:extLst>
                    <a:ext uri="{9D8B030D-6E8A-4147-A177-3AD203B41FA5}">
                      <a16:colId xmlns:a16="http://schemas.microsoft.com/office/drawing/2014/main" val="1354981965"/>
                    </a:ext>
                  </a:extLst>
                </a:gridCol>
                <a:gridCol w="647249">
                  <a:extLst>
                    <a:ext uri="{9D8B030D-6E8A-4147-A177-3AD203B41FA5}">
                      <a16:colId xmlns:a16="http://schemas.microsoft.com/office/drawing/2014/main" val="36166677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78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6228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18.217.886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874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465.516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192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969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17.363.139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7894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17.363.139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64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973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9.058.236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7904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28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208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742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381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56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820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527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53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3109</Words>
  <Application>Microsoft Office PowerPoint</Application>
  <PresentationFormat>Presentación en pantalla (4:3)</PresentationFormat>
  <Paragraphs>1774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MARZO DE 2020 PARTIDA 29: MINISTERIO DE LAS CULTURAS, LAS ARTES Y EL PATRIMONIO</vt:lpstr>
      <vt:lpstr>EJECUCIÓN ACUMULADA DE GASTOS A MARZO DE 2020  PARTIDA 29 MINISTERIO DE LAS CULTURAS, LAS ARTES Y EL PATRIMONIO</vt:lpstr>
      <vt:lpstr>EJECUCIÓN ACUMULADA DE GASTOS A MARZO DE 2020  PARTIDA 29 MINISTERIO DE LAS CULTURAS, LAS ARTES Y EL PATRIMONIO</vt:lpstr>
      <vt:lpstr>EJECUCIÓN MENSUAL DE GASTOS A MARZO DE 2020  PARTIDA 29 MINISTERIO DE LAS CULTURAS, LAS ARTES Y EL PATRIMONIO</vt:lpstr>
      <vt:lpstr>EJECUCIÓN ACUMULADA DE GASTOS A MARZO DE 2020  PARTIDA 29 MINISTERIO DE LAS CULTURAS, LAS ARTES Y EL PATRIMONIO</vt:lpstr>
      <vt:lpstr>EJECUCIÓN ACUMULADA DE GASTOS A MARZO DE 2020  PARTIDA 29 RESUMEN POR CAPÍTULOS</vt:lpstr>
      <vt:lpstr>EJECUCIÓN ACUMULADA DE GASTOS A MARZO DE 2020  PARTIDA 29. CAPÍTUO 01. PROGRAMA 01: SUBSECRETARÍA DE LAS CULTURAS Y LAS ARTES </vt:lpstr>
      <vt:lpstr>EJECUCIÓN ACUMULADA DE GASTOS A MARZO DE 2020  PARTIDA 29. CAPÍTUO 01. PROGRAMA 01: SUBSECRETARÍA DE LAS CULTURAS Y LAS ARTES </vt:lpstr>
      <vt:lpstr>EJECUCIÓN ACUMULADA DE GASTOS A MARZO DE 2020  PARTIDA 29. CAPÍTUO 01. PROGRAMA 02: FONDOS CULTURALES Y ARTÍSTICOS </vt:lpstr>
      <vt:lpstr>EJECUCIÓN ACUMULADA DE GASTOS A MARZO DE 2020  PARTIDA 29. CAPÍTUO 02. PROGRAMA 01: SUBSECRETARÍA DEL PATRIMONIO CULTURAL </vt:lpstr>
      <vt:lpstr>EJECUCIÓN ACUMULADA DE GASTOS A MARZO DE 2020  PARTIDA 29. CAPÍTUO 03. PROGRAMA 01: SERVICIO NACIONAL DEL PATRIMONIO CULTURAL </vt:lpstr>
      <vt:lpstr>EJECUCIÓN ACUMULADA DE GASTOS A MARZO DE 2020  PARTIDA 29. CAPÍTUO 03. PROGRAMA 01: SERVICIO NACIONAL DEL PATRIMONIO CULTURAL </vt:lpstr>
      <vt:lpstr>EJECUCIÓN ACUMULADA DE GASTOS A MARZO DE 2020  PARTIDA 29. CAPÍTUO 03. PROGRAMA 02: RED DE BIBLIOTECAS PÚBLICAS </vt:lpstr>
      <vt:lpstr>EJECUCIÓN ACUMULADA DE GASTOS A MARZO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13</cp:revision>
  <dcterms:created xsi:type="dcterms:W3CDTF">2020-01-02T20:22:07Z</dcterms:created>
  <dcterms:modified xsi:type="dcterms:W3CDTF">2020-07-07T03:46:37Z</dcterms:modified>
</cp:coreProperties>
</file>