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2" r:id="rId4"/>
    <p:sldId id="303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F83-4BC9-9D14-40B16D1DA45D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83-4BC9-9D14-40B16D1DA45D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83-4BC9-9D14-40B16D1DA45D}"/>
                </c:ext>
              </c:extLst>
            </c:dLbl>
            <c:dLbl>
              <c:idx val="1"/>
              <c:layout>
                <c:manualLayout>
                  <c:x val="-6.589785831960461E-2"/>
                  <c:y val="-5.2424617940117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83-4BC9-9D14-40B16D1DA45D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83-4BC9-9D14-40B16D1DA45D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83-4BC9-9D14-40B16D1DA45D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83-4BC9-9D14-40B16D1DA45D}"/>
                </c:ext>
              </c:extLst>
            </c:dLbl>
            <c:dLbl>
              <c:idx val="5"/>
              <c:layout>
                <c:manualLayout>
                  <c:x val="-2.6359143327841845E-2"/>
                  <c:y val="-2.4464821705387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83-4BC9-9D14-40B16D1DA45D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83-4BC9-9D14-40B16D1DA4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28'!$D$24:$F$24</c:f>
              <c:numCache>
                <c:formatCode>0.0%</c:formatCode>
                <c:ptCount val="3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F83-4BC9-9D14-40B16D1DA4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FF-4E00-B6EC-4CADDB8292DC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FF-4E00-B6EC-4CADDB8292DC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FF-4E00-B6EC-4CADDB8292DC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FF-4E00-B6EC-4CADDB8292DC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FF-4E00-B6EC-4CADDB8292DC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FF-4E00-B6EC-4CADDB8292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28'!$D$30:$F$30</c:f>
              <c:numCache>
                <c:formatCode>0.0%</c:formatCode>
                <c:ptCount val="3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FF-4E00-B6EC-4CADDB8292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981763"/>
              </p:ext>
            </p:extLst>
          </p:nvPr>
        </p:nvGraphicFramePr>
        <p:xfrm>
          <a:off x="1403648" y="1785109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300265"/>
              </p:ext>
            </p:extLst>
          </p:nvPr>
        </p:nvGraphicFramePr>
        <p:xfrm>
          <a:off x="1332000" y="1700808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51F19C-54CF-440F-8084-8CB412449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824311"/>
              </p:ext>
            </p:extLst>
          </p:nvPr>
        </p:nvGraphicFramePr>
        <p:xfrm>
          <a:off x="557450" y="1687099"/>
          <a:ext cx="7902984" cy="1847850"/>
        </p:xfrm>
        <a:graphic>
          <a:graphicData uri="http://schemas.openxmlformats.org/drawingml/2006/table">
            <a:tbl>
              <a:tblPr/>
              <a:tblGrid>
                <a:gridCol w="832547">
                  <a:extLst>
                    <a:ext uri="{9D8B030D-6E8A-4147-A177-3AD203B41FA5}">
                      <a16:colId xmlns:a16="http://schemas.microsoft.com/office/drawing/2014/main" val="1332697782"/>
                    </a:ext>
                  </a:extLst>
                </a:gridCol>
                <a:gridCol w="2224267">
                  <a:extLst>
                    <a:ext uri="{9D8B030D-6E8A-4147-A177-3AD203B41FA5}">
                      <a16:colId xmlns:a16="http://schemas.microsoft.com/office/drawing/2014/main" val="1055525065"/>
                    </a:ext>
                  </a:extLst>
                </a:gridCol>
                <a:gridCol w="832547">
                  <a:extLst>
                    <a:ext uri="{9D8B030D-6E8A-4147-A177-3AD203B41FA5}">
                      <a16:colId xmlns:a16="http://schemas.microsoft.com/office/drawing/2014/main" val="294423561"/>
                    </a:ext>
                  </a:extLst>
                </a:gridCol>
                <a:gridCol w="832547">
                  <a:extLst>
                    <a:ext uri="{9D8B030D-6E8A-4147-A177-3AD203B41FA5}">
                      <a16:colId xmlns:a16="http://schemas.microsoft.com/office/drawing/2014/main" val="1081021453"/>
                    </a:ext>
                  </a:extLst>
                </a:gridCol>
                <a:gridCol w="832547">
                  <a:extLst>
                    <a:ext uri="{9D8B030D-6E8A-4147-A177-3AD203B41FA5}">
                      <a16:colId xmlns:a16="http://schemas.microsoft.com/office/drawing/2014/main" val="10045164"/>
                    </a:ext>
                  </a:extLst>
                </a:gridCol>
                <a:gridCol w="832547">
                  <a:extLst>
                    <a:ext uri="{9D8B030D-6E8A-4147-A177-3AD203B41FA5}">
                      <a16:colId xmlns:a16="http://schemas.microsoft.com/office/drawing/2014/main" val="1655409290"/>
                    </a:ext>
                  </a:extLst>
                </a:gridCol>
                <a:gridCol w="757991">
                  <a:extLst>
                    <a:ext uri="{9D8B030D-6E8A-4147-A177-3AD203B41FA5}">
                      <a16:colId xmlns:a16="http://schemas.microsoft.com/office/drawing/2014/main" val="2299747116"/>
                    </a:ext>
                  </a:extLst>
                </a:gridCol>
                <a:gridCol w="757991">
                  <a:extLst>
                    <a:ext uri="{9D8B030D-6E8A-4147-A177-3AD203B41FA5}">
                      <a16:colId xmlns:a16="http://schemas.microsoft.com/office/drawing/2014/main" val="2995553406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125830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36428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84.545.624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25.218.289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14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21.328.886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3.237.023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8768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61.736.817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21.331.210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0399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9762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870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3807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3568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728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FEED5F-EF0A-4FFC-871B-76BA5E561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124807"/>
              </p:ext>
            </p:extLst>
          </p:nvPr>
        </p:nvGraphicFramePr>
        <p:xfrm>
          <a:off x="556652" y="1900856"/>
          <a:ext cx="8058151" cy="2473515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4199733239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1732794765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2439078183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4257386213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309470431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720010039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41769186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71364315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778577880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159992874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26506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78643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17.116.875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4.543.816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9203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11.527.690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2.912.044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163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4.525.935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1367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4286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5253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34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911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452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4835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81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8543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5758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189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E73EB5E-5CBC-4697-9BC5-E111B213D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307055"/>
              </p:ext>
            </p:extLst>
          </p:nvPr>
        </p:nvGraphicFramePr>
        <p:xfrm>
          <a:off x="556651" y="1900856"/>
          <a:ext cx="8058150" cy="1767875"/>
        </p:xfrm>
        <a:graphic>
          <a:graphicData uri="http://schemas.openxmlformats.org/drawingml/2006/table">
            <a:tbl>
              <a:tblPr/>
              <a:tblGrid>
                <a:gridCol w="292705">
                  <a:extLst>
                    <a:ext uri="{9D8B030D-6E8A-4147-A177-3AD203B41FA5}">
                      <a16:colId xmlns:a16="http://schemas.microsoft.com/office/drawing/2014/main" val="1817298646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2005416234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2676023603"/>
                    </a:ext>
                  </a:extLst>
                </a:gridCol>
                <a:gridCol w="2625558">
                  <a:extLst>
                    <a:ext uri="{9D8B030D-6E8A-4147-A177-3AD203B41FA5}">
                      <a16:colId xmlns:a16="http://schemas.microsoft.com/office/drawing/2014/main" val="1923387068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215435836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2141199479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924305309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020659742"/>
                    </a:ext>
                  </a:extLst>
                </a:gridCol>
                <a:gridCol w="714199">
                  <a:extLst>
                    <a:ext uri="{9D8B030D-6E8A-4147-A177-3AD203B41FA5}">
                      <a16:colId xmlns:a16="http://schemas.microsoft.com/office/drawing/2014/main" val="1321290860"/>
                    </a:ext>
                  </a:extLst>
                </a:gridCol>
                <a:gridCol w="702490">
                  <a:extLst>
                    <a:ext uri="{9D8B030D-6E8A-4147-A177-3AD203B41FA5}">
                      <a16:colId xmlns:a16="http://schemas.microsoft.com/office/drawing/2014/main" val="207303445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32429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77630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1.093.701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7101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763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35.580.909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782.430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6910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1694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8288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9430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667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17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607B25-A041-4C77-BE5E-9781E5C04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299941"/>
              </p:ext>
            </p:extLst>
          </p:nvPr>
        </p:nvGraphicFramePr>
        <p:xfrm>
          <a:off x="554379" y="1844824"/>
          <a:ext cx="8046695" cy="1476361"/>
        </p:xfrm>
        <a:graphic>
          <a:graphicData uri="http://schemas.openxmlformats.org/drawingml/2006/table">
            <a:tbl>
              <a:tblPr/>
              <a:tblGrid>
                <a:gridCol w="292289">
                  <a:extLst>
                    <a:ext uri="{9D8B030D-6E8A-4147-A177-3AD203B41FA5}">
                      <a16:colId xmlns:a16="http://schemas.microsoft.com/office/drawing/2014/main" val="4001485243"/>
                    </a:ext>
                  </a:extLst>
                </a:gridCol>
                <a:gridCol w="292289">
                  <a:extLst>
                    <a:ext uri="{9D8B030D-6E8A-4147-A177-3AD203B41FA5}">
                      <a16:colId xmlns:a16="http://schemas.microsoft.com/office/drawing/2014/main" val="239133615"/>
                    </a:ext>
                  </a:extLst>
                </a:gridCol>
                <a:gridCol w="292289">
                  <a:extLst>
                    <a:ext uri="{9D8B030D-6E8A-4147-A177-3AD203B41FA5}">
                      <a16:colId xmlns:a16="http://schemas.microsoft.com/office/drawing/2014/main" val="436462146"/>
                    </a:ext>
                  </a:extLst>
                </a:gridCol>
                <a:gridCol w="2621826">
                  <a:extLst>
                    <a:ext uri="{9D8B030D-6E8A-4147-A177-3AD203B41FA5}">
                      <a16:colId xmlns:a16="http://schemas.microsoft.com/office/drawing/2014/main" val="3281663117"/>
                    </a:ext>
                  </a:extLst>
                </a:gridCol>
                <a:gridCol w="783332">
                  <a:extLst>
                    <a:ext uri="{9D8B030D-6E8A-4147-A177-3AD203B41FA5}">
                      <a16:colId xmlns:a16="http://schemas.microsoft.com/office/drawing/2014/main" val="303063494"/>
                    </a:ext>
                  </a:extLst>
                </a:gridCol>
                <a:gridCol w="783332">
                  <a:extLst>
                    <a:ext uri="{9D8B030D-6E8A-4147-A177-3AD203B41FA5}">
                      <a16:colId xmlns:a16="http://schemas.microsoft.com/office/drawing/2014/main" val="649452766"/>
                    </a:ext>
                  </a:extLst>
                </a:gridCol>
                <a:gridCol w="783332">
                  <a:extLst>
                    <a:ext uri="{9D8B030D-6E8A-4147-A177-3AD203B41FA5}">
                      <a16:colId xmlns:a16="http://schemas.microsoft.com/office/drawing/2014/main" val="2236178448"/>
                    </a:ext>
                  </a:extLst>
                </a:gridCol>
                <a:gridCol w="783332">
                  <a:extLst>
                    <a:ext uri="{9D8B030D-6E8A-4147-A177-3AD203B41FA5}">
                      <a16:colId xmlns:a16="http://schemas.microsoft.com/office/drawing/2014/main" val="2889196170"/>
                    </a:ext>
                  </a:extLst>
                </a:gridCol>
                <a:gridCol w="713183">
                  <a:extLst>
                    <a:ext uri="{9D8B030D-6E8A-4147-A177-3AD203B41FA5}">
                      <a16:colId xmlns:a16="http://schemas.microsoft.com/office/drawing/2014/main" val="3891135837"/>
                    </a:ext>
                  </a:extLst>
                </a:gridCol>
                <a:gridCol w="701491">
                  <a:extLst>
                    <a:ext uri="{9D8B030D-6E8A-4147-A177-3AD203B41FA5}">
                      <a16:colId xmlns:a16="http://schemas.microsoft.com/office/drawing/2014/main" val="420418523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21616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27298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24.257.682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578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1708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21.629.973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21.629.973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2850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9093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67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772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3204</TotalTime>
  <Words>768</Words>
  <Application>Microsoft Office PowerPoint</Application>
  <PresentationFormat>Presentación en pantalla (4:3)</PresentationFormat>
  <Paragraphs>420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MARZO DE 2020 PARTIDA 28: SERVICIO ELECTORAL</vt:lpstr>
      <vt:lpstr>Presentación de PowerPoint</vt:lpstr>
      <vt:lpstr>Presentación de PowerPoint</vt:lpstr>
      <vt:lpstr>Presentación de PowerPoint</vt:lpstr>
      <vt:lpstr>EJECUCIÓN ACUMULADA DE GASTOS A MARZO DE 2020  PARTIDA 28 SERVICIO ELECTORAL</vt:lpstr>
      <vt:lpstr>EJECUCIÓN ACUMULADA DE GASTOS A MARZO DE 2020  PARTIDA 28. CAPÍTULO 01. PROGRAMA 01:  SERVICIO ELECTORAL</vt:lpstr>
      <vt:lpstr>EJECUCIÓN ACUMULADA DE GASTOS A MARZO DE 2020  PARTIDA 28. CAPÍTULO 01. PROGRAMA 02:  ELECCIONES MUNICIPALES</vt:lpstr>
      <vt:lpstr>EJECUCIÓN ACUMULADA DE GASTOS A MARZO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211</cp:revision>
  <cp:lastPrinted>2019-10-09T11:55:36Z</cp:lastPrinted>
  <dcterms:created xsi:type="dcterms:W3CDTF">2016-06-23T13:38:47Z</dcterms:created>
  <dcterms:modified xsi:type="dcterms:W3CDTF">2020-07-07T20:54:10Z</dcterms:modified>
</cp:coreProperties>
</file>