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ACC-44F3-A903-01F9DA9FBF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CC-44F3-A903-01F9DA9FBF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CC-44F3-A903-01F9DA9FBF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ACC-44F3-A903-01F9DA9FBF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CC-44F3-A903-01F9DA9FBFB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CC-44F3-A903-01F9DA9FBFB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'[26.xlsx]Partida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'[26.xlsx]Partida 26'!$D$66:$D$70</c:f>
              <c:numCache>
                <c:formatCode>#,##0</c:formatCode>
                <c:ptCount val="5"/>
                <c:pt idx="0">
                  <c:v>27431055</c:v>
                </c:pt>
                <c:pt idx="1">
                  <c:v>77102795</c:v>
                </c:pt>
                <c:pt idx="2">
                  <c:v>20488146</c:v>
                </c:pt>
                <c:pt idx="3">
                  <c:v>10393772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CC-44F3-A903-01F9DA9FBF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Capítulo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/>
              <a:t>(en millones de $) </a:t>
            </a:r>
            <a:endParaRPr lang="es-CL" sz="1200" b="1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'[26.xlsx]Partida 26'!$H$66:$H$68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'[26.xlsx]Partida 26'!$I$66:$I$68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2802064"/>
        <c:axId val="442806768"/>
      </c:barChart>
      <c:catAx>
        <c:axId val="44280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2806768"/>
        <c:crosses val="autoZero"/>
        <c:auto val="1"/>
        <c:lblAlgn val="ctr"/>
        <c:lblOffset val="100"/>
        <c:noMultiLvlLbl val="0"/>
      </c:catAx>
      <c:valAx>
        <c:axId val="44280676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280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26'!$D$34:$O$34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26'!$D$36:$F$36</c:f>
              <c:numCache>
                <c:formatCode>0.0%</c:formatCode>
                <c:ptCount val="3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80046744"/>
        <c:axId val="480042432"/>
      </c:barChart>
      <c:catAx>
        <c:axId val="480046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0042432"/>
        <c:crosses val="autoZero"/>
        <c:auto val="0"/>
        <c:lblAlgn val="ctr"/>
        <c:lblOffset val="100"/>
        <c:noMultiLvlLbl val="0"/>
      </c:catAx>
      <c:valAx>
        <c:axId val="48004243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800467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'[26.xlsx]Partida 26'!$C$30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26'!$D$30:$O$30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189616428222512E-2"/>
                  <c:y val="-3.189340969282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068535246943748E-2"/>
                  <c:y val="-3.7783212259569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001889585140154E-2"/>
                  <c:y val="-5.8608631299031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9-4455-BA00-9D414EE5C9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F8-42D5-80C5-A5BF2ED3BF4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1A-4909-89BA-17854EDF47C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1-429E-8512-C963A3D40E3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E19-B8A2-D1033A48DC24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DBD-4960-940F-3DE5153C9F4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BD-4960-940F-3DE5153C9F4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26'!$D$32:$F$32</c:f>
              <c:numCache>
                <c:formatCode>0.0%</c:formatCode>
                <c:ptCount val="3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8826024"/>
        <c:axId val="448826808"/>
      </c:lineChart>
      <c:catAx>
        <c:axId val="44882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8826808"/>
        <c:crosses val="autoZero"/>
        <c:auto val="1"/>
        <c:lblAlgn val="ctr"/>
        <c:lblOffset val="100"/>
        <c:tickLblSkip val="1"/>
        <c:noMultiLvlLbl val="0"/>
      </c:catAx>
      <c:valAx>
        <c:axId val="44882680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88260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MARZO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59213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489900"/>
              </p:ext>
            </p:extLst>
          </p:nvPr>
        </p:nvGraphicFramePr>
        <p:xfrm>
          <a:off x="590873" y="2305078"/>
          <a:ext cx="7941567" cy="3347311"/>
        </p:xfrm>
        <a:graphic>
          <a:graphicData uri="http://schemas.openxmlformats.org/drawingml/2006/table">
            <a:tbl>
              <a:tblPr/>
              <a:tblGrid>
                <a:gridCol w="666424"/>
                <a:gridCol w="323413"/>
                <a:gridCol w="323413"/>
                <a:gridCol w="2695102"/>
                <a:gridCol w="692560"/>
                <a:gridCol w="692560"/>
                <a:gridCol w="875499"/>
                <a:gridCol w="875499"/>
                <a:gridCol w="797097"/>
              </a:tblGrid>
              <a:tr h="1926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99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8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4.228.123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2.959.686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2.959.686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1.281.891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47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550898"/>
              </p:ext>
            </p:extLst>
          </p:nvPr>
        </p:nvGraphicFramePr>
        <p:xfrm>
          <a:off x="467544" y="1835578"/>
          <a:ext cx="4176464" cy="3537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7658536"/>
              </p:ext>
            </p:extLst>
          </p:nvPr>
        </p:nvGraphicFramePr>
        <p:xfrm>
          <a:off x="4725328" y="1835578"/>
          <a:ext cx="3871695" cy="3537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545104"/>
              </p:ext>
            </p:extLst>
          </p:nvPr>
        </p:nvGraphicFramePr>
        <p:xfrm>
          <a:off x="539552" y="1556793"/>
          <a:ext cx="8076272" cy="445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53932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596358"/>
              </p:ext>
            </p:extLst>
          </p:nvPr>
        </p:nvGraphicFramePr>
        <p:xfrm>
          <a:off x="466601" y="1628800"/>
          <a:ext cx="821079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381" y="583756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</a:p>
          <a:p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325330"/>
              </p:ext>
            </p:extLst>
          </p:nvPr>
        </p:nvGraphicFramePr>
        <p:xfrm>
          <a:off x="611563" y="2348880"/>
          <a:ext cx="7416820" cy="2938289"/>
        </p:xfrm>
        <a:graphic>
          <a:graphicData uri="http://schemas.openxmlformats.org/drawingml/2006/table">
            <a:tbl>
              <a:tblPr/>
              <a:tblGrid>
                <a:gridCol w="773473"/>
                <a:gridCol w="2861196"/>
                <a:gridCol w="766918"/>
                <a:gridCol w="721034"/>
                <a:gridCol w="773473"/>
                <a:gridCol w="773473"/>
                <a:gridCol w="747253"/>
              </a:tblGrid>
              <a:tr h="55703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141.702.992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149.735.605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8.032.613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21.389.447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7.335.934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77.102.795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77.102.795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11.871.284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16.315.426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5.921.654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14335" y="5106012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467423"/>
              </p:ext>
            </p:extLst>
          </p:nvPr>
        </p:nvGraphicFramePr>
        <p:xfrm>
          <a:off x="585596" y="2762581"/>
          <a:ext cx="7509522" cy="1674531"/>
        </p:xfrm>
        <a:graphic>
          <a:graphicData uri="http://schemas.openxmlformats.org/drawingml/2006/table">
            <a:tbl>
              <a:tblPr/>
              <a:tblGrid>
                <a:gridCol w="721017"/>
                <a:gridCol w="318664"/>
                <a:gridCol w="2587935"/>
                <a:gridCol w="714580"/>
                <a:gridCol w="798269"/>
                <a:gridCol w="798269"/>
                <a:gridCol w="785394"/>
                <a:gridCol w="785394"/>
              </a:tblGrid>
              <a:tr h="18477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5876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7.848.796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1.708.245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133.905.352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141.886.809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7.981.457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19.681.202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137.445.619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7.981.457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19.672.055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642460"/>
              </p:ext>
            </p:extLst>
          </p:nvPr>
        </p:nvGraphicFramePr>
        <p:xfrm>
          <a:off x="580299" y="2325614"/>
          <a:ext cx="7810662" cy="3461263"/>
        </p:xfrm>
        <a:graphic>
          <a:graphicData uri="http://schemas.openxmlformats.org/drawingml/2006/table">
            <a:tbl>
              <a:tblPr/>
              <a:tblGrid>
                <a:gridCol w="791462"/>
                <a:gridCol w="332012"/>
                <a:gridCol w="332012"/>
                <a:gridCol w="2444814"/>
                <a:gridCol w="784755"/>
                <a:gridCol w="710976"/>
                <a:gridCol w="778049"/>
                <a:gridCol w="818291"/>
                <a:gridCol w="818291"/>
              </a:tblGrid>
              <a:tr h="1638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17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0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7.848.796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1.708.245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84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4.891.343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84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84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76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84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84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2056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728258"/>
              </p:ext>
            </p:extLst>
          </p:nvPr>
        </p:nvGraphicFramePr>
        <p:xfrm>
          <a:off x="405024" y="1772809"/>
          <a:ext cx="8210801" cy="4130066"/>
        </p:xfrm>
        <a:graphic>
          <a:graphicData uri="http://schemas.openxmlformats.org/drawingml/2006/table">
            <a:tbl>
              <a:tblPr/>
              <a:tblGrid>
                <a:gridCol w="768061"/>
                <a:gridCol w="283724"/>
                <a:gridCol w="283724"/>
                <a:gridCol w="3232733"/>
                <a:gridCol w="765196"/>
                <a:gridCol w="641962"/>
                <a:gridCol w="768061"/>
                <a:gridCol w="768061"/>
                <a:gridCol w="699279"/>
              </a:tblGrid>
              <a:tr h="1554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61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0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137.445.619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7.981.457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19.672.055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22.539.712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22.539.712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6.074.266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570.532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71.559.105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71.559.105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11.688.177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54.829.230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54.829.230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9.716.131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4.579.544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1.424.799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371.407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10.616.529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10.616.529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251.585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89.183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1.599.543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949.489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3" y="606898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…2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938983"/>
              </p:ext>
            </p:extLst>
          </p:nvPr>
        </p:nvGraphicFramePr>
        <p:xfrm>
          <a:off x="405023" y="1772824"/>
          <a:ext cx="8210799" cy="4104455"/>
        </p:xfrm>
        <a:graphic>
          <a:graphicData uri="http://schemas.openxmlformats.org/drawingml/2006/table">
            <a:tbl>
              <a:tblPr/>
              <a:tblGrid>
                <a:gridCol w="768060"/>
                <a:gridCol w="283725"/>
                <a:gridCol w="283725"/>
                <a:gridCol w="3232734"/>
                <a:gridCol w="765195"/>
                <a:gridCol w="641961"/>
                <a:gridCol w="768060"/>
                <a:gridCol w="768060"/>
                <a:gridCol w="699279"/>
              </a:tblGrid>
              <a:tr h="2305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89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7.994.275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7.994.275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955.906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22.488.146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897.138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22.488.146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897.138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16.315.426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1.297.890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1.297.890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15.017.536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15.017.536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3763</TotalTime>
  <Words>1389</Words>
  <Application>Microsoft Office PowerPoint</Application>
  <PresentationFormat>Presentación en pantalla (4:3)</PresentationFormat>
  <Paragraphs>816</Paragraphs>
  <Slides>10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MARZO DE 2020 PARTIDA 26: MINISTERIO DEL DEPORTE</vt:lpstr>
      <vt:lpstr>EJECUCIÓN ACUMULADA DE GASTOS A MARZO DE 2020  PARTIDA 26 MINISTERIO DEL DEPORTE</vt:lpstr>
      <vt:lpstr>EJECUCIÓN ACUMULADA DE GASTOS A MARZO DE 2020  PARTIDA 26 MINISTERIO DEL DEPORTE</vt:lpstr>
      <vt:lpstr>EJECUCIÓN ACUMULADA DE GASTOS A MARZO DE 2020  PARTIDA 26 MINISTERIO DEL DEPORTE</vt:lpstr>
      <vt:lpstr>EJECUCIÓN ACUMULADA DE GASTOS A MARZO DE 2020  PARTIDA 26 MINISTERIO DEL DEPORTE</vt:lpstr>
      <vt:lpstr>EJECUCIÓN ACUMULADA DE GASTOS A MARZO DE 2020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297</cp:revision>
  <cp:lastPrinted>2019-06-03T14:10:49Z</cp:lastPrinted>
  <dcterms:created xsi:type="dcterms:W3CDTF">2016-06-23T13:38:47Z</dcterms:created>
  <dcterms:modified xsi:type="dcterms:W3CDTF">2020-09-16T00:37:45Z</dcterms:modified>
</cp:coreProperties>
</file>