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492467608048336E-2"/>
          <c:y val="0.16887489188547256"/>
          <c:w val="0.89381213490957379"/>
          <c:h val="0.47448469143105543"/>
        </c:manualLayout>
      </c:layout>
      <c:pie3DChart>
        <c:varyColors val="1"/>
        <c:ser>
          <c:idx val="0"/>
          <c:order val="0"/>
          <c:tx>
            <c:strRef>
              <c:f>'[24.xlsx]Partida 24'!$D$62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17A-42B4-9F21-C82709F0DE94}"/>
              </c:ext>
            </c:extLst>
          </c:dPt>
          <c:dLbls>
            <c:dLbl>
              <c:idx val="0"/>
              <c:layout>
                <c:manualLayout>
                  <c:x val="-0.12239692542263753"/>
                  <c:y val="4.86386532402988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2067117058696888"/>
                  <c:y val="-0.1563742196707940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2661235584832647"/>
                  <c:y val="-0.1482493849235691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1218652339442505E-2"/>
                  <c:y val="7.444133358429347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'[24.xlsx]Partida 24'!$C$63:$C$67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'[24.xlsx]Partida 24'!$D$63:$D$67</c:f>
              <c:numCache>
                <c:formatCode>#,##0</c:formatCode>
                <c:ptCount val="5"/>
                <c:pt idx="0">
                  <c:v>38444939</c:v>
                </c:pt>
                <c:pt idx="1">
                  <c:v>15064161</c:v>
                </c:pt>
                <c:pt idx="2">
                  <c:v>65167561</c:v>
                </c:pt>
                <c:pt idx="3">
                  <c:v>10458327</c:v>
                </c:pt>
                <c:pt idx="4">
                  <c:v>2716352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061403329749771E-2"/>
          <c:y val="0.68197327498509941"/>
          <c:w val="0.46975851446997413"/>
          <c:h val="0.30036680514289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1501558398950132"/>
          <c:y val="4.92783613248499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'[24.xlsx]Partida 24'!$L$62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7956773390370165E-17"/>
                  <c:y val="1.7685281326147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5913546780740329E-17"/>
                  <c:y val="1.61237472460140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7.405414752111353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5182709356148066E-16"/>
                  <c:y val="-5.70392922758827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'[24.xlsx]Partida 24'!$K$63:$K$66</c:f>
              <c:strCache>
                <c:ptCount val="4"/>
                <c:pt idx="0">
                  <c:v>SUB.DE ENERGÍA</c:v>
                </c:pt>
                <c:pt idx="1">
                  <c:v>CNE</c:v>
                </c:pt>
                <c:pt idx="2">
                  <c:v>CCHEN</c:v>
                </c:pt>
                <c:pt idx="3">
                  <c:v>SEC</c:v>
                </c:pt>
              </c:strCache>
            </c:strRef>
          </c:cat>
          <c:val>
            <c:numRef>
              <c:f>'[24.xlsx]Partida 24'!$L$63:$L$66</c:f>
              <c:numCache>
                <c:formatCode>#,##0</c:formatCode>
                <c:ptCount val="4"/>
                <c:pt idx="0">
                  <c:v>97983329</c:v>
                </c:pt>
                <c:pt idx="1">
                  <c:v>7879440</c:v>
                </c:pt>
                <c:pt idx="2">
                  <c:v>11493758</c:v>
                </c:pt>
                <c:pt idx="3">
                  <c:v>14494813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79969128"/>
        <c:axId val="479966776"/>
      </c:barChart>
      <c:catAx>
        <c:axId val="479969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9966776"/>
        <c:crosses val="autoZero"/>
        <c:auto val="1"/>
        <c:lblAlgn val="ctr"/>
        <c:lblOffset val="100"/>
        <c:noMultiLvlLbl val="0"/>
      </c:catAx>
      <c:valAx>
        <c:axId val="47996677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79969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'[24.xlsx]Partida 24'!$C$29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'[24.xlsx]Partida 24'!$D$28:$O$28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24'!$D$29:$O$29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4.4185991048746383E-2</c:v>
                </c:pt>
                <c:pt idx="2">
                  <c:v>7.6715616051498958E-2</c:v>
                </c:pt>
                <c:pt idx="3">
                  <c:v>8.4475860511934661E-2</c:v>
                </c:pt>
                <c:pt idx="4">
                  <c:v>6.5127871892063011E-2</c:v>
                </c:pt>
                <c:pt idx="5">
                  <c:v>0.15585403210467766</c:v>
                </c:pt>
                <c:pt idx="6">
                  <c:v>2.940958627796714E-2</c:v>
                </c:pt>
                <c:pt idx="7">
                  <c:v>0.11749397126291769</c:v>
                </c:pt>
                <c:pt idx="8">
                  <c:v>3.5724283054241704E-2</c:v>
                </c:pt>
                <c:pt idx="9">
                  <c:v>7.4643709041696552E-2</c:v>
                </c:pt>
                <c:pt idx="10">
                  <c:v>7.3622543082942887E-2</c:v>
                </c:pt>
                <c:pt idx="11">
                  <c:v>0.18965646108979958</c:v>
                </c:pt>
              </c:numCache>
            </c:numRef>
          </c:val>
        </c:ser>
        <c:ser>
          <c:idx val="1"/>
          <c:order val="1"/>
          <c:tx>
            <c:strRef>
              <c:f>'[24.xlsx]Partida 24'!$C$30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'[24.xlsx]Partida 24'!$D$28:$O$28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24'!$D$30:$O$30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2.4712899588940636E-2</c:v>
                </c:pt>
                <c:pt idx="2">
                  <c:v>5.0004615215432285E-2</c:v>
                </c:pt>
                <c:pt idx="3">
                  <c:v>2.5889508134970297E-2</c:v>
                </c:pt>
                <c:pt idx="4">
                  <c:v>0.21273257855693783</c:v>
                </c:pt>
                <c:pt idx="5">
                  <c:v>9.3630555543766494E-2</c:v>
                </c:pt>
                <c:pt idx="6">
                  <c:v>2.8491377456921027E-2</c:v>
                </c:pt>
                <c:pt idx="7">
                  <c:v>0.13016288312325397</c:v>
                </c:pt>
                <c:pt idx="8">
                  <c:v>0.12944066839762591</c:v>
                </c:pt>
                <c:pt idx="9">
                  <c:v>6.5777962332592865E-2</c:v>
                </c:pt>
                <c:pt idx="10">
                  <c:v>7.4843215659944215E-2</c:v>
                </c:pt>
                <c:pt idx="11">
                  <c:v>0.10126071254335593</c:v>
                </c:pt>
              </c:numCache>
            </c:numRef>
          </c:val>
        </c:ser>
        <c:ser>
          <c:idx val="2"/>
          <c:order val="2"/>
          <c:tx>
            <c:strRef>
              <c:f>'[24.xlsx]Partida 24'!$C$31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24'!$D$31:$F$31</c:f>
              <c:numCache>
                <c:formatCode>0.0%</c:formatCode>
                <c:ptCount val="3"/>
                <c:pt idx="0">
                  <c:v>3.0553963274093383E-2</c:v>
                </c:pt>
                <c:pt idx="1">
                  <c:v>5.5451988580472525E-2</c:v>
                </c:pt>
                <c:pt idx="2">
                  <c:v>0.1248060936091728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2311912"/>
        <c:axId val="312309952"/>
      </c:barChart>
      <c:catAx>
        <c:axId val="312311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12309952"/>
        <c:crosses val="autoZero"/>
        <c:auto val="1"/>
        <c:lblAlgn val="ctr"/>
        <c:lblOffset val="100"/>
        <c:noMultiLvlLbl val="0"/>
      </c:catAx>
      <c:valAx>
        <c:axId val="31230995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1231191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'[24.xlsx]Partida 24'!$C$22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24'!$D$22:$O$22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0.17775483774971609</c:v>
                </c:pt>
                <c:pt idx="2">
                  <c:v>0.25447045380121508</c:v>
                </c:pt>
                <c:pt idx="3">
                  <c:v>0.3389463143131497</c:v>
                </c:pt>
                <c:pt idx="4">
                  <c:v>0.40381408567322236</c:v>
                </c:pt>
                <c:pt idx="5">
                  <c:v>0.55782014529575974</c:v>
                </c:pt>
                <c:pt idx="6">
                  <c:v>0.58661018438823764</c:v>
                </c:pt>
                <c:pt idx="7">
                  <c:v>0.70355215876654731</c:v>
                </c:pt>
                <c:pt idx="8">
                  <c:v>0.71242812771316577</c:v>
                </c:pt>
                <c:pt idx="9">
                  <c:v>0.78707183675486236</c:v>
                </c:pt>
                <c:pt idx="10">
                  <c:v>0.84891990104604731</c:v>
                </c:pt>
                <c:pt idx="11">
                  <c:v>0.96780355177090882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'[24.xlsx]Partida 24'!$C$23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24'!$D$23:$O$23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5.4202414554571213E-2</c:v>
                </c:pt>
                <c:pt idx="2">
                  <c:v>0.10419221258901394</c:v>
                </c:pt>
                <c:pt idx="3">
                  <c:v>0.13008172072398425</c:v>
                </c:pt>
                <c:pt idx="4">
                  <c:v>0.34281429928092205</c:v>
                </c:pt>
                <c:pt idx="5">
                  <c:v>0.43635897156786557</c:v>
                </c:pt>
                <c:pt idx="6">
                  <c:v>0.4614760143190037</c:v>
                </c:pt>
                <c:pt idx="7">
                  <c:v>0.59286048481124587</c:v>
                </c:pt>
                <c:pt idx="8">
                  <c:v>0.72230115320887178</c:v>
                </c:pt>
                <c:pt idx="9">
                  <c:v>0.7880791155414647</c:v>
                </c:pt>
                <c:pt idx="10">
                  <c:v>0.86283188139909017</c:v>
                </c:pt>
                <c:pt idx="11">
                  <c:v>0.97224769985894033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'[24.xlsx]Partida 24'!$C$24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1.9011186190376351E-17"/>
                  <c:y val="-3.2403231137945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3201152530953471E-2"/>
                  <c:y val="-3.8394130452646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24'!$D$24:$F$24</c:f>
              <c:numCache>
                <c:formatCode>0.0%</c:formatCode>
                <c:ptCount val="3"/>
                <c:pt idx="0">
                  <c:v>3.0553963274093383E-2</c:v>
                </c:pt>
                <c:pt idx="1">
                  <c:v>8.6005951854565901E-2</c:v>
                </c:pt>
                <c:pt idx="2">
                  <c:v>0.21040423177267473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0778760"/>
        <c:axId val="480781112"/>
      </c:lineChart>
      <c:catAx>
        <c:axId val="480778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0781112"/>
        <c:crosses val="autoZero"/>
        <c:auto val="1"/>
        <c:lblAlgn val="ctr"/>
        <c:lblOffset val="100"/>
        <c:noMultiLvlLbl val="0"/>
      </c:catAx>
      <c:valAx>
        <c:axId val="4807811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077876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89E8D-92A4-4606-893C-178F29EF2895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1C52B-3277-4D3D-9DD1-11587E4F537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6006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886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4825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100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24-07-2020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43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653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282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880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431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8109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7820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3790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181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101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MARZO DE 2020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24: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</a:t>
            </a:r>
            <a:r>
              <a:rPr lang="es-CL" sz="1200" dirty="0" smtClean="0">
                <a:solidFill>
                  <a:prstClr val="black"/>
                </a:solidFill>
              </a:rPr>
              <a:t>abril 2020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prstClr val="white"/>
              </a:solidFill>
            </a:endParaRPr>
          </a:p>
        </p:txBody>
      </p:sp>
      <p:pic>
        <p:nvPicPr>
          <p:cNvPr id="8230" name="Picture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3" y="548680"/>
            <a:ext cx="589337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2926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5425062"/>
            <a:ext cx="8210798" cy="30572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472069"/>
              </p:ext>
            </p:extLst>
          </p:nvPr>
        </p:nvGraphicFramePr>
        <p:xfrm>
          <a:off x="414338" y="1947234"/>
          <a:ext cx="8229601" cy="3209957"/>
        </p:xfrm>
        <a:graphic>
          <a:graphicData uri="http://schemas.openxmlformats.org/drawingml/2006/table">
            <a:tbl>
              <a:tblPr/>
              <a:tblGrid>
                <a:gridCol w="761842"/>
                <a:gridCol w="281427"/>
                <a:gridCol w="281427"/>
                <a:gridCol w="2481672"/>
                <a:gridCol w="761842"/>
                <a:gridCol w="761842"/>
                <a:gridCol w="761842"/>
                <a:gridCol w="761842"/>
                <a:gridCol w="693618"/>
                <a:gridCol w="682247"/>
              </a:tblGrid>
              <a:tr h="1747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01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71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230.988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-5.827.276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58.571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230.988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47.509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-183.479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4.928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47.509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1.214.471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31.399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31.399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31.399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31.399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287.949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287.949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337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0289" y="5945294"/>
            <a:ext cx="8157593" cy="289924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734028"/>
              </p:ext>
            </p:extLst>
          </p:nvPr>
        </p:nvGraphicFramePr>
        <p:xfrm>
          <a:off x="457201" y="1702733"/>
          <a:ext cx="8229598" cy="4242560"/>
        </p:xfrm>
        <a:graphic>
          <a:graphicData uri="http://schemas.openxmlformats.org/drawingml/2006/table">
            <a:tbl>
              <a:tblPr/>
              <a:tblGrid>
                <a:gridCol w="796221"/>
                <a:gridCol w="294126"/>
                <a:gridCol w="294126"/>
                <a:gridCol w="2222289"/>
                <a:gridCol w="796221"/>
                <a:gridCol w="796221"/>
                <a:gridCol w="796221"/>
                <a:gridCol w="796221"/>
                <a:gridCol w="724918"/>
                <a:gridCol w="713034"/>
              </a:tblGrid>
              <a:tr h="1810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43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75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1.003.695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1.545.462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1.545.462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324.978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445.585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445.585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5.142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2.286.091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2.286.091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2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507.184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507.184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5.940.540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5.940.540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2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98.981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98.981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487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2551" y="5682076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791040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665005"/>
              </p:ext>
            </p:extLst>
          </p:nvPr>
        </p:nvGraphicFramePr>
        <p:xfrm>
          <a:off x="499579" y="1943034"/>
          <a:ext cx="8102601" cy="3070141"/>
        </p:xfrm>
        <a:graphic>
          <a:graphicData uri="http://schemas.openxmlformats.org/drawingml/2006/table">
            <a:tbl>
              <a:tblPr/>
              <a:tblGrid>
                <a:gridCol w="798932"/>
                <a:gridCol w="295128"/>
                <a:gridCol w="295128"/>
                <a:gridCol w="2074838"/>
                <a:gridCol w="798932"/>
                <a:gridCol w="798932"/>
                <a:gridCol w="798932"/>
                <a:gridCol w="798932"/>
                <a:gridCol w="727386"/>
                <a:gridCol w="715461"/>
              </a:tblGrid>
              <a:tr h="2146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575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17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7.888.290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1.407.241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5.138.109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5.138.109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1.256.036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2.476.520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2.476.520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119.413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9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264.811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214.537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005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657" y="6068318"/>
            <a:ext cx="8190687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844657"/>
              </p:ext>
            </p:extLst>
          </p:nvPr>
        </p:nvGraphicFramePr>
        <p:xfrm>
          <a:off x="457202" y="1745245"/>
          <a:ext cx="8229598" cy="4132026"/>
        </p:xfrm>
        <a:graphic>
          <a:graphicData uri="http://schemas.openxmlformats.org/drawingml/2006/table">
            <a:tbl>
              <a:tblPr/>
              <a:tblGrid>
                <a:gridCol w="791648"/>
                <a:gridCol w="292437"/>
                <a:gridCol w="292437"/>
                <a:gridCol w="2256790"/>
                <a:gridCol w="791648"/>
                <a:gridCol w="791648"/>
                <a:gridCol w="791648"/>
                <a:gridCol w="791648"/>
                <a:gridCol w="720755"/>
                <a:gridCol w="708939"/>
              </a:tblGrid>
              <a:tr h="1686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23" marR="9423" marT="94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23" marR="9423" marT="94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65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13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12.113.085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3.066.073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7.515.572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7.515.572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1.908.910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3.192.211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3.192.211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307.696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282.817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282.817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16.526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161.133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161.133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15.544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65.100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11.755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213.614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213.614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288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674" y="5589240"/>
            <a:ext cx="8064896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337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589251"/>
              </p:ext>
            </p:extLst>
          </p:nvPr>
        </p:nvGraphicFramePr>
        <p:xfrm>
          <a:off x="430631" y="2046310"/>
          <a:ext cx="8102601" cy="3326905"/>
        </p:xfrm>
        <a:graphic>
          <a:graphicData uri="http://schemas.openxmlformats.org/drawingml/2006/table">
            <a:tbl>
              <a:tblPr/>
              <a:tblGrid>
                <a:gridCol w="798932"/>
                <a:gridCol w="295128"/>
                <a:gridCol w="295128"/>
                <a:gridCol w="2074838"/>
                <a:gridCol w="798932"/>
                <a:gridCol w="798932"/>
                <a:gridCol w="798932"/>
                <a:gridCol w="798932"/>
                <a:gridCol w="727386"/>
                <a:gridCol w="715461"/>
              </a:tblGrid>
              <a:tr h="1817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67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86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3.650.025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11.543.849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11.543.849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3.036.736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2.254.658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2.254.658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435.209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8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696.296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534.317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178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944195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6666835"/>
              </p:ext>
            </p:extLst>
          </p:nvPr>
        </p:nvGraphicFramePr>
        <p:xfrm>
          <a:off x="539551" y="1844706"/>
          <a:ext cx="8085583" cy="3888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2242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578102"/>
            <a:ext cx="6795254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B1D6CABC-2701-463D-8BB1-882D6AA341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3297556"/>
              </p:ext>
            </p:extLst>
          </p:nvPr>
        </p:nvGraphicFramePr>
        <p:xfrm>
          <a:off x="683568" y="1639093"/>
          <a:ext cx="7416824" cy="3878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810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805264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5127514"/>
              </p:ext>
            </p:extLst>
          </p:nvPr>
        </p:nvGraphicFramePr>
        <p:xfrm>
          <a:off x="414337" y="1660524"/>
          <a:ext cx="8210798" cy="3856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6937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56478" y="5877272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7961668"/>
              </p:ext>
            </p:extLst>
          </p:nvPr>
        </p:nvGraphicFramePr>
        <p:xfrm>
          <a:off x="414336" y="1665286"/>
          <a:ext cx="8210799" cy="3638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34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517232"/>
            <a:ext cx="807299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262351"/>
              </p:ext>
            </p:extLst>
          </p:nvPr>
        </p:nvGraphicFramePr>
        <p:xfrm>
          <a:off x="414337" y="1921696"/>
          <a:ext cx="8210799" cy="2587419"/>
        </p:xfrm>
        <a:graphic>
          <a:graphicData uri="http://schemas.openxmlformats.org/drawingml/2006/table">
            <a:tbl>
              <a:tblPr/>
              <a:tblGrid>
                <a:gridCol w="864974"/>
                <a:gridCol w="2310901"/>
                <a:gridCol w="864974"/>
                <a:gridCol w="864974"/>
                <a:gridCol w="864974"/>
                <a:gridCol w="864974"/>
                <a:gridCol w="787514"/>
                <a:gridCol w="787514"/>
              </a:tblGrid>
              <a:tr h="18318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099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4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131.851.340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132.479.517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27.874.251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38.444.939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38.444.939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9.584.587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15.064.161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1.332.423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65.167.561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65.167.561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12.596.005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2.523.471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12617355,0%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12617355,0%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10.458.327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1.008.478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1.441.313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06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0058" y="5589240"/>
            <a:ext cx="8176517" cy="26826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0058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RESUMEN POR CAPÍTULOS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617366"/>
              </p:ext>
            </p:extLst>
          </p:nvPr>
        </p:nvGraphicFramePr>
        <p:xfrm>
          <a:off x="470803" y="1990390"/>
          <a:ext cx="8154335" cy="2734753"/>
        </p:xfrm>
        <a:graphic>
          <a:graphicData uri="http://schemas.openxmlformats.org/drawingml/2006/table">
            <a:tbl>
              <a:tblPr/>
              <a:tblGrid>
                <a:gridCol w="285916"/>
                <a:gridCol w="285916"/>
                <a:gridCol w="3133644"/>
                <a:gridCol w="766256"/>
                <a:gridCol w="766256"/>
                <a:gridCol w="766256"/>
                <a:gridCol w="766256"/>
                <a:gridCol w="697636"/>
                <a:gridCol w="686199"/>
              </a:tblGrid>
              <a:tr h="1936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29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4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97.983.329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92.156.053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-5.827.276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19.423.978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8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17.712.874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648.838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230.988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-5.827.276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58.571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1.003.695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7.888.290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1.407.241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12.113.085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3.066.073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3.650.025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7601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9012" y="5949280"/>
            <a:ext cx="8210798" cy="30054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3441"/>
            <a:ext cx="7328935" cy="1916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550082"/>
              </p:ext>
            </p:extLst>
          </p:nvPr>
        </p:nvGraphicFramePr>
        <p:xfrm>
          <a:off x="439012" y="1664844"/>
          <a:ext cx="8229601" cy="3996411"/>
        </p:xfrm>
        <a:graphic>
          <a:graphicData uri="http://schemas.openxmlformats.org/drawingml/2006/table">
            <a:tbl>
              <a:tblPr/>
              <a:tblGrid>
                <a:gridCol w="734688"/>
                <a:gridCol w="271396"/>
                <a:gridCol w="271396"/>
                <a:gridCol w="2686545"/>
                <a:gridCol w="734688"/>
                <a:gridCol w="734688"/>
                <a:gridCol w="734688"/>
                <a:gridCol w="734688"/>
                <a:gridCol w="668895"/>
                <a:gridCol w="657929"/>
              </a:tblGrid>
              <a:tr h="1567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06" marR="8706" marT="87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06" marR="8706" marT="87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99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56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17.712.874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11.893.124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11.893.124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2.857.561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6.208.512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6.208.512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456.901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59.107.964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59.107.964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12.228.106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12.228.106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12.228.106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1.408.282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1.408.282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372.951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372.951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70.260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3.989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4.309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4.309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4.181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349.353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349.353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691.764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181,9%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181,9%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311.463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808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805264"/>
            <a:ext cx="8157592" cy="26381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449181"/>
              </p:ext>
            </p:extLst>
          </p:nvPr>
        </p:nvGraphicFramePr>
        <p:xfrm>
          <a:off x="457203" y="1953376"/>
          <a:ext cx="8229597" cy="3347835"/>
        </p:xfrm>
        <a:graphic>
          <a:graphicData uri="http://schemas.openxmlformats.org/drawingml/2006/table">
            <a:tbl>
              <a:tblPr/>
              <a:tblGrid>
                <a:gridCol w="743354"/>
                <a:gridCol w="274597"/>
                <a:gridCol w="274597"/>
                <a:gridCol w="2621157"/>
                <a:gridCol w="743354"/>
                <a:gridCol w="743354"/>
                <a:gridCol w="743354"/>
                <a:gridCol w="743354"/>
                <a:gridCol w="676785"/>
                <a:gridCol w="665691"/>
              </a:tblGrid>
              <a:tr h="1722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17" marR="8817" marT="8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17" marR="8817" marT="8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74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60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648.838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577.835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577.835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141.795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439.166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439.166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3.134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2.497.162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2.497.162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305.000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305.000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4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305.000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162.982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162.982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16.194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16.194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7442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2343</Words>
  <Application>Microsoft Office PowerPoint</Application>
  <PresentationFormat>Presentación en pantalla (4:3)</PresentationFormat>
  <Paragraphs>1374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Verdana</vt:lpstr>
      <vt:lpstr>Tema de Office</vt:lpstr>
      <vt:lpstr>EJECUCIÓN ACUMULADA DE GASTOS PRESUPUESTARIOS AL MES DE MARZO DE 2020 PARTIDA 24: MINISTERIO DE ENERGÍA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MARZO DE 2020  PARTIDA 24 MINISTERIO DE ENERGÍA</vt:lpstr>
      <vt:lpstr>EJECUCIÓN ACUMULADA DE GASTOS A MARZO DE 2020  PARTIDA 24 RESUMEN POR CAPÍTULOS</vt:lpstr>
      <vt:lpstr>EJECUCIÓN ACUMULADA DE GASTOS A MARZO DE 2020  PARTIDA 24. CAPÍTULO 01. PROGRAMA 01:  SUBSECRETARÍA DE ENERGÍA</vt:lpstr>
      <vt:lpstr>EJECUCIÓN ACUMULADA DE GASTOS A MARZO DE 2020  PARTIDA 24. CAPÍTULO 01. PROGRAMA 03:  APOYO AL DESARROLLO DE ENERGÍAS RENOVABLES NO CONVENCIONALES</vt:lpstr>
      <vt:lpstr>EJECUCIÓN ACUMULADA DE GASTOS A MARZO DE 2020  PARTIDA 24. CAPÍTULO 01. PROGRAMA 04:  PROGRAMA ENERGIZACIÓN RURAL Y SOCIAL</vt:lpstr>
      <vt:lpstr>EJECUCIÓN ACUMULADA DE GASTOS A MARZO DE 2020  PARTIDA 24. CAPÍTULO 01. PROGRAMA 05:  PLAN DE ACCIÓN DE EFICIENCIA ENERGÉTICA</vt:lpstr>
      <vt:lpstr>EJECUCIÓN ACUMULADA DE GASTOS A MARZO DE 2020  PARTIDA 24. CAPÍTULO 02. PROGRAMA 01:  COMISIÓN NACIONAL DE ENERGÍA</vt:lpstr>
      <vt:lpstr>EJECUCIÓN ACUMULADA DE GASTOS A MARZO DE 2020  PARTIDA 24. CAPÍTULO 03. PROGRAMA 01:  COMISIÓN CHILENA DE ENERGÍA NUCLEAR</vt:lpstr>
      <vt:lpstr>EJECUCIÓN ACUMULADA DE GASTOS A MARZO DE 2020  PARTIDA 24. CAPÍTULO 04. PROGRAMA 01:  SUPERINTENDENCIA DE ELECTRICIDAD Y COMBUSTIBLES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6</cp:revision>
  <dcterms:created xsi:type="dcterms:W3CDTF">2020-01-06T13:02:34Z</dcterms:created>
  <dcterms:modified xsi:type="dcterms:W3CDTF">2020-07-24T20:40:03Z</dcterms:modified>
</cp:coreProperties>
</file>