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16887489188547256"/>
          <c:w val="0.89381213490957379"/>
          <c:h val="0.47448469143105543"/>
        </c:manualLayout>
      </c:layout>
      <c:pie3DChart>
        <c:varyColors val="1"/>
        <c:ser>
          <c:idx val="0"/>
          <c:order val="0"/>
          <c:tx>
            <c:strRef>
              <c:f>'[24.xlsx]Partida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'[24.xlsx]Partida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24'!$D$63:$D$67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46975851446997413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24'!$L$63:$L$66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9969128"/>
        <c:axId val="479966776"/>
      </c:barChart>
      <c:catAx>
        <c:axId val="47996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9966776"/>
        <c:crosses val="autoZero"/>
        <c:auto val="1"/>
        <c:lblAlgn val="ctr"/>
        <c:lblOffset val="100"/>
        <c:noMultiLvlLbl val="0"/>
      </c:catAx>
      <c:valAx>
        <c:axId val="47996677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996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24'!$D$29:$O$29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</c:ser>
        <c:ser>
          <c:idx val="1"/>
          <c:order val="1"/>
          <c:tx>
            <c:strRef>
              <c:f>'[24.xlsx]Partida 24'!$C$30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24'!$D$30:$O$30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</c:ser>
        <c:ser>
          <c:idx val="2"/>
          <c:order val="2"/>
          <c:tx>
            <c:strRef>
              <c:f>'[24.xlsx]Partida 24'!$C$31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24'!$D$31:$F$31</c:f>
              <c:numCache>
                <c:formatCode>0.0%</c:formatCode>
                <c:ptCount val="3"/>
                <c:pt idx="0">
                  <c:v>3.0553963274093383E-2</c:v>
                </c:pt>
                <c:pt idx="1">
                  <c:v>5.5451988580472525E-2</c:v>
                </c:pt>
                <c:pt idx="2">
                  <c:v>0.1248060936091728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2311912"/>
        <c:axId val="312309952"/>
      </c:barChart>
      <c:catAx>
        <c:axId val="31231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2309952"/>
        <c:crosses val="autoZero"/>
        <c:auto val="1"/>
        <c:lblAlgn val="ctr"/>
        <c:lblOffset val="100"/>
        <c:noMultiLvlLbl val="0"/>
      </c:catAx>
      <c:valAx>
        <c:axId val="3123099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231191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'[24.xlsx]Partida 24'!$C$22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24'!$D$22:$O$22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'[24.xlsx]Partida 24'!$C$23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24'!$D$23:$O$23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'[24.xlsx]Partida 24'!$C$24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9011186190376351E-17"/>
                  <c:y val="-3.240323113794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201152530953471E-2"/>
                  <c:y val="-3.8394130452646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24'!$D$24:$F$24</c:f>
              <c:numCache>
                <c:formatCode>0.0%</c:formatCode>
                <c:ptCount val="3"/>
                <c:pt idx="0">
                  <c:v>3.0553963274093383E-2</c:v>
                </c:pt>
                <c:pt idx="1">
                  <c:v>8.6005951854565901E-2</c:v>
                </c:pt>
                <c:pt idx="2">
                  <c:v>0.21040423177267473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778760"/>
        <c:axId val="480781112"/>
      </c:lineChart>
      <c:catAx>
        <c:axId val="48077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781112"/>
        <c:crosses val="autoZero"/>
        <c:auto val="1"/>
        <c:lblAlgn val="ctr"/>
        <c:lblOffset val="100"/>
        <c:noMultiLvlLbl val="0"/>
      </c:catAx>
      <c:valAx>
        <c:axId val="4807811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7787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9E8D-92A4-4606-893C-178F29EF2895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1C52B-3277-4D3D-9DD1-11587E4F53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00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8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2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0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3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53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8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8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431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81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82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7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8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MARZO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abril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92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425062"/>
            <a:ext cx="821079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472069"/>
              </p:ext>
            </p:extLst>
          </p:nvPr>
        </p:nvGraphicFramePr>
        <p:xfrm>
          <a:off x="414338" y="1947234"/>
          <a:ext cx="8229601" cy="3209957"/>
        </p:xfrm>
        <a:graphic>
          <a:graphicData uri="http://schemas.openxmlformats.org/drawingml/2006/table">
            <a:tbl>
              <a:tblPr/>
              <a:tblGrid>
                <a:gridCol w="761842"/>
                <a:gridCol w="281427"/>
                <a:gridCol w="281427"/>
                <a:gridCol w="2481672"/>
                <a:gridCol w="761842"/>
                <a:gridCol w="761842"/>
                <a:gridCol w="761842"/>
                <a:gridCol w="761842"/>
                <a:gridCol w="693618"/>
                <a:gridCol w="682247"/>
              </a:tblGrid>
              <a:tr h="1747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01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-5.827.276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58.571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-183.479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1.214.471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3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289" y="5945294"/>
            <a:ext cx="8157593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734028"/>
              </p:ext>
            </p:extLst>
          </p:nvPr>
        </p:nvGraphicFramePr>
        <p:xfrm>
          <a:off x="457201" y="1702733"/>
          <a:ext cx="8229598" cy="4242560"/>
        </p:xfrm>
        <a:graphic>
          <a:graphicData uri="http://schemas.openxmlformats.org/drawingml/2006/table">
            <a:tbl>
              <a:tblPr/>
              <a:tblGrid>
                <a:gridCol w="796221"/>
                <a:gridCol w="294126"/>
                <a:gridCol w="294126"/>
                <a:gridCol w="2222289"/>
                <a:gridCol w="796221"/>
                <a:gridCol w="796221"/>
                <a:gridCol w="796221"/>
                <a:gridCol w="796221"/>
                <a:gridCol w="724918"/>
                <a:gridCol w="713034"/>
              </a:tblGrid>
              <a:tr h="1810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43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1.003.695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324.978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5.142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48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551" y="568207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65005"/>
              </p:ext>
            </p:extLst>
          </p:nvPr>
        </p:nvGraphicFramePr>
        <p:xfrm>
          <a:off x="499579" y="1943034"/>
          <a:ext cx="8102601" cy="3070141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2146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75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1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7.888.290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0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657" y="6068318"/>
            <a:ext cx="8190687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844657"/>
              </p:ext>
            </p:extLst>
          </p:nvPr>
        </p:nvGraphicFramePr>
        <p:xfrm>
          <a:off x="457202" y="1745245"/>
          <a:ext cx="8229598" cy="4132026"/>
        </p:xfrm>
        <a:graphic>
          <a:graphicData uri="http://schemas.openxmlformats.org/drawingml/2006/table">
            <a:tbl>
              <a:tblPr/>
              <a:tblGrid>
                <a:gridCol w="791648"/>
                <a:gridCol w="292437"/>
                <a:gridCol w="292437"/>
                <a:gridCol w="2256790"/>
                <a:gridCol w="791648"/>
                <a:gridCol w="791648"/>
                <a:gridCol w="791648"/>
                <a:gridCol w="791648"/>
                <a:gridCol w="720755"/>
                <a:gridCol w="708939"/>
              </a:tblGrid>
              <a:tr h="1686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5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3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12.113.085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3.066.073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1.908.910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307.696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11.755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213.614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213.614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28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674" y="5589240"/>
            <a:ext cx="8064896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589251"/>
              </p:ext>
            </p:extLst>
          </p:nvPr>
        </p:nvGraphicFramePr>
        <p:xfrm>
          <a:off x="430631" y="2046310"/>
          <a:ext cx="8102601" cy="3326905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1817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67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3.650.025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3.036.736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17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666835"/>
              </p:ext>
            </p:extLst>
          </p:nvPr>
        </p:nvGraphicFramePr>
        <p:xfrm>
          <a:off x="539551" y="1844706"/>
          <a:ext cx="8085583" cy="388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24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297556"/>
              </p:ext>
            </p:extLst>
          </p:nvPr>
        </p:nvGraphicFramePr>
        <p:xfrm>
          <a:off x="683568" y="1639093"/>
          <a:ext cx="7416824" cy="3878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1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805264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127514"/>
              </p:ext>
            </p:extLst>
          </p:nvPr>
        </p:nvGraphicFramePr>
        <p:xfrm>
          <a:off x="414337" y="1660524"/>
          <a:ext cx="8210798" cy="385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9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56478" y="587727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961668"/>
              </p:ext>
            </p:extLst>
          </p:nvPr>
        </p:nvGraphicFramePr>
        <p:xfrm>
          <a:off x="414336" y="1665286"/>
          <a:ext cx="8210799" cy="3638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34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517232"/>
            <a:ext cx="80729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62351"/>
              </p:ext>
            </p:extLst>
          </p:nvPr>
        </p:nvGraphicFramePr>
        <p:xfrm>
          <a:off x="414337" y="1921696"/>
          <a:ext cx="8210799" cy="2587419"/>
        </p:xfrm>
        <a:graphic>
          <a:graphicData uri="http://schemas.openxmlformats.org/drawingml/2006/table">
            <a:tbl>
              <a:tblPr/>
              <a:tblGrid>
                <a:gridCol w="864974"/>
                <a:gridCol w="2310901"/>
                <a:gridCol w="864974"/>
                <a:gridCol w="864974"/>
                <a:gridCol w="864974"/>
                <a:gridCol w="864974"/>
                <a:gridCol w="787514"/>
                <a:gridCol w="787514"/>
              </a:tblGrid>
              <a:tr h="18318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99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132.479.517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27.874.251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9.584.587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12.596.005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6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0058" y="5589240"/>
            <a:ext cx="8176517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17366"/>
              </p:ext>
            </p:extLst>
          </p:nvPr>
        </p:nvGraphicFramePr>
        <p:xfrm>
          <a:off x="470803" y="1990390"/>
          <a:ext cx="8154335" cy="2734753"/>
        </p:xfrm>
        <a:graphic>
          <a:graphicData uri="http://schemas.openxmlformats.org/drawingml/2006/table">
            <a:tbl>
              <a:tblPr/>
              <a:tblGrid>
                <a:gridCol w="285916"/>
                <a:gridCol w="285916"/>
                <a:gridCol w="3133644"/>
                <a:gridCol w="766256"/>
                <a:gridCol w="766256"/>
                <a:gridCol w="766256"/>
                <a:gridCol w="766256"/>
                <a:gridCol w="697636"/>
                <a:gridCol w="686199"/>
              </a:tblGrid>
              <a:tr h="1936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29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92.156.053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-5.827.276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19.423.978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17.712.874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648.838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-5.827.276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58.571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1.003.695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7.888.290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1.407.241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12.113.085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3.066.073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3.650.025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60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9012" y="5949280"/>
            <a:ext cx="8210798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550082"/>
              </p:ext>
            </p:extLst>
          </p:nvPr>
        </p:nvGraphicFramePr>
        <p:xfrm>
          <a:off x="439012" y="1664844"/>
          <a:ext cx="8229601" cy="3996411"/>
        </p:xfrm>
        <a:graphic>
          <a:graphicData uri="http://schemas.openxmlformats.org/drawingml/2006/table">
            <a:tbl>
              <a:tblPr/>
              <a:tblGrid>
                <a:gridCol w="734688"/>
                <a:gridCol w="271396"/>
                <a:gridCol w="271396"/>
                <a:gridCol w="2686545"/>
                <a:gridCol w="734688"/>
                <a:gridCol w="734688"/>
                <a:gridCol w="734688"/>
                <a:gridCol w="734688"/>
                <a:gridCol w="668895"/>
                <a:gridCol w="657929"/>
              </a:tblGrid>
              <a:tr h="1567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99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17.712.874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2.857.561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456.901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12.228.106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12.228.106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12.228.106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70.260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691.764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311.463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0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805264"/>
            <a:ext cx="8157592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49181"/>
              </p:ext>
            </p:extLst>
          </p:nvPr>
        </p:nvGraphicFramePr>
        <p:xfrm>
          <a:off x="457203" y="1953376"/>
          <a:ext cx="8229597" cy="3347835"/>
        </p:xfrm>
        <a:graphic>
          <a:graphicData uri="http://schemas.openxmlformats.org/drawingml/2006/table">
            <a:tbl>
              <a:tblPr/>
              <a:tblGrid>
                <a:gridCol w="743354"/>
                <a:gridCol w="274597"/>
                <a:gridCol w="274597"/>
                <a:gridCol w="2621157"/>
                <a:gridCol w="743354"/>
                <a:gridCol w="743354"/>
                <a:gridCol w="743354"/>
                <a:gridCol w="743354"/>
                <a:gridCol w="676785"/>
                <a:gridCol w="665691"/>
              </a:tblGrid>
              <a:tr h="1722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4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0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648.838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141.795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16.194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16.194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74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2343</Words>
  <Application>Microsoft Office PowerPoint</Application>
  <PresentationFormat>Presentación en pantalla (4:3)</PresentationFormat>
  <Paragraphs>1374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MARZO DE 2020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MARZO DE 2020  PARTIDA 24 MINISTERIO DE ENERGÍA</vt:lpstr>
      <vt:lpstr>EJECUCIÓN ACUMULADA DE GASTOS A MARZO DE 2020  PARTIDA 24 RESUMEN POR CAPÍTULOS</vt:lpstr>
      <vt:lpstr>EJECUCIÓN ACUMULADA DE GASTOS A MARZO DE 2020  PARTIDA 24. CAPÍTULO 01. PROGRAMA 01:  SUBSECRETARÍA DE ENERGÍA</vt:lpstr>
      <vt:lpstr>EJECUCIÓN ACUMULADA DE GASTOS A MARZO DE 2020  PARTIDA 24. CAPÍTULO 01. PROGRAMA 03:  APOYO AL DESARROLLO DE ENERGÍAS RENOVABLES NO CONVENCIONALES</vt:lpstr>
      <vt:lpstr>EJECUCIÓN ACUMULADA DE GASTOS A MARZO DE 2020  PARTIDA 24. CAPÍTULO 01. PROGRAMA 04:  PROGRAMA ENERGIZACIÓN RURAL Y SOCIAL</vt:lpstr>
      <vt:lpstr>EJECUCIÓN ACUMULADA DE GASTOS A MARZO DE 2020  PARTIDA 24. CAPÍTULO 01. PROGRAMA 05:  PLAN DE ACCIÓN DE EFICIENCIA ENERGÉTICA</vt:lpstr>
      <vt:lpstr>EJECUCIÓN ACUMULADA DE GASTOS A MARZO DE 2020  PARTIDA 24. CAPÍTULO 02. PROGRAMA 01:  COMISIÓN NACIONAL DE ENERGÍA</vt:lpstr>
      <vt:lpstr>EJECUCIÓN ACUMULADA DE GASTOS A MARZO DE 2020  PARTIDA 24. CAPÍTULO 03. PROGRAMA 01:  COMISIÓN CHILENA DE ENERGÍA NUCLEAR</vt:lpstr>
      <vt:lpstr>EJECUCIÓN ACUMULADA DE GASTOS A MARZO DE 2020  PARTIDA 24. CAPÍTULO 04. PROGRAMA 01:  SUPERINTENDENCIA DE ELECTRICIDAD Y COMBUSTIBLES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6</cp:revision>
  <dcterms:created xsi:type="dcterms:W3CDTF">2020-01-06T13:02:34Z</dcterms:created>
  <dcterms:modified xsi:type="dcterms:W3CDTF">2020-07-24T20:40:03Z</dcterms:modified>
</cp:coreProperties>
</file>