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9" r:id="rId3"/>
    <p:sldId id="307" r:id="rId4"/>
    <p:sldId id="301" r:id="rId5"/>
    <p:sldId id="264" r:id="rId6"/>
    <p:sldId id="263" r:id="rId7"/>
    <p:sldId id="265" r:id="rId8"/>
    <p:sldId id="310" r:id="rId9"/>
    <p:sldId id="267" r:id="rId10"/>
    <p:sldId id="269" r:id="rId11"/>
    <p:sldId id="275" r:id="rId12"/>
    <p:sldId id="276" r:id="rId13"/>
    <p:sldId id="300" r:id="rId14"/>
    <p:sldId id="277" r:id="rId15"/>
    <p:sldId id="278" r:id="rId16"/>
    <p:sldId id="306" r:id="rId17"/>
    <p:sldId id="272" r:id="rId18"/>
    <p:sldId id="305" r:id="rId19"/>
    <p:sldId id="308" r:id="rId2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2" autoAdjust="0"/>
    <p:restoredTop sz="94033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0" i="0" baseline="0">
                <a:effectLst/>
              </a:rPr>
              <a:t>Distribución Presupuesto Inicial por Subtítulos de Gasto</a:t>
            </a:r>
            <a:endParaRPr lang="es-CL" sz="10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980258712230909E-2"/>
          <c:y val="0.26726770630279401"/>
          <c:w val="0.94669490298291337"/>
          <c:h val="0.34874065951916827"/>
        </c:manualLayout>
      </c:layout>
      <c:pie3DChart>
        <c:varyColors val="1"/>
        <c:ser>
          <c:idx val="0"/>
          <c:order val="0"/>
          <c:tx>
            <c:strRef>
              <c:f>'Partida 21'!$D$67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738-4BB4-9F00-0196913708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738-4BB4-9F00-0196913708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738-4BB4-9F00-0196913708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738-4BB4-9F00-0196913708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738-4BB4-9F00-019691370886}"/>
              </c:ext>
            </c:extLst>
          </c:dPt>
          <c:dLbls>
            <c:dLbl>
              <c:idx val="0"/>
              <c:layout>
                <c:manualLayout>
                  <c:x val="-3.0649676609711362E-2"/>
                  <c:y val="-2.363858874003712E-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38-4BB4-9F00-01969137088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38-4BB4-9F00-01969137088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21'!$C$68:$C$72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SALDO FINAL DE CAJA 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21'!$D$68:$D$72</c:f>
              <c:numCache>
                <c:formatCode>#,##0</c:formatCode>
                <c:ptCount val="5"/>
                <c:pt idx="0">
                  <c:v>75847919</c:v>
                </c:pt>
                <c:pt idx="1">
                  <c:v>16013670</c:v>
                </c:pt>
                <c:pt idx="2">
                  <c:v>435921639</c:v>
                </c:pt>
                <c:pt idx="3">
                  <c:v>0</c:v>
                </c:pt>
                <c:pt idx="4">
                  <c:v>141858440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38-4BB4-9F00-0196913708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63272173102E-2"/>
          <c:y val="0.83411010169468092"/>
          <c:w val="0.96122163145174166"/>
          <c:h val="0.1442096073491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</a:p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21'!$M$66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21'!$L$67:$L$75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21'!$M$67:$M$75</c:f>
              <c:numCache>
                <c:formatCode>#,##0</c:formatCode>
                <c:ptCount val="9"/>
                <c:pt idx="0">
                  <c:v>314378385000</c:v>
                </c:pt>
                <c:pt idx="1">
                  <c:v>90505436000</c:v>
                </c:pt>
                <c:pt idx="2">
                  <c:v>8468001000</c:v>
                </c:pt>
                <c:pt idx="3">
                  <c:v>128541457000</c:v>
                </c:pt>
                <c:pt idx="4">
                  <c:v>28800995000</c:v>
                </c:pt>
                <c:pt idx="5">
                  <c:v>42187938000</c:v>
                </c:pt>
                <c:pt idx="6">
                  <c:v>21667001000</c:v>
                </c:pt>
                <c:pt idx="7">
                  <c:v>4654753000</c:v>
                </c:pt>
                <c:pt idx="8">
                  <c:v>58374917000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1-421A-B1DE-633343BD8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21'!$D$30:$O$30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4.0254742212498716E-2</c:v>
                </c:pt>
                <c:pt idx="2">
                  <c:v>7.6982571027503957E-2</c:v>
                </c:pt>
                <c:pt idx="3">
                  <c:v>0.24742944323993527</c:v>
                </c:pt>
                <c:pt idx="4">
                  <c:v>3.0572781661889155E-2</c:v>
                </c:pt>
                <c:pt idx="5">
                  <c:v>4.4445722261740157E-2</c:v>
                </c:pt>
                <c:pt idx="6">
                  <c:v>5.4060575064785052E-2</c:v>
                </c:pt>
                <c:pt idx="7">
                  <c:v>4.9052542394656354E-2</c:v>
                </c:pt>
                <c:pt idx="8">
                  <c:v>6.0985854754737605E-2</c:v>
                </c:pt>
                <c:pt idx="9">
                  <c:v>4.8882003639969675E-2</c:v>
                </c:pt>
                <c:pt idx="10">
                  <c:v>6.1896289127028596E-2</c:v>
                </c:pt>
                <c:pt idx="11">
                  <c:v>0.19055119375702775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AF-43BB-9964-5056F3938413}"/>
            </c:ext>
          </c:extLst>
        </c:ser>
        <c:ser>
          <c:idx val="0"/>
          <c:order val="1"/>
          <c:tx>
            <c:strRef>
              <c:f>'Partida 21'!$C$31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21'!$D$31:$O$31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AF-43BB-9964-5056F3938413}"/>
            </c:ext>
          </c:extLst>
        </c:ser>
        <c:ser>
          <c:idx val="1"/>
          <c:order val="2"/>
          <c:tx>
            <c:strRef>
              <c:f>'Partida 21'!$C$32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93361206905321E-2"/>
                  <c:y val="-3.6579784398175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AF-43BB-9964-5056F3938413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AF-43BB-9964-5056F3938413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AF-43BB-9964-5056F3938413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AF-43BB-9964-5056F39384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21'!$D$32:$F$32</c:f>
              <c:numCache>
                <c:formatCode>0.0%</c:formatCode>
                <c:ptCount val="3"/>
                <c:pt idx="0">
                  <c:v>5.1202352557555356E-2</c:v>
                </c:pt>
                <c:pt idx="1">
                  <c:v>9.8407249973095551E-2</c:v>
                </c:pt>
                <c:pt idx="2">
                  <c:v>0.13489266111366494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CAF-43BB-9964-5056F393841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21'!$D$23:$O$23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0.15408469702593311</c:v>
                </c:pt>
                <c:pt idx="2">
                  <c:v>0.22808914483445022</c:v>
                </c:pt>
                <c:pt idx="3">
                  <c:v>0.47502046929264619</c:v>
                </c:pt>
                <c:pt idx="4">
                  <c:v>0.50448964506300542</c:v>
                </c:pt>
                <c:pt idx="5">
                  <c:v>0.54841781577387827</c:v>
                </c:pt>
                <c:pt idx="6">
                  <c:v>0.60434365796248835</c:v>
                </c:pt>
                <c:pt idx="7">
                  <c:v>0.65337803445177101</c:v>
                </c:pt>
                <c:pt idx="8">
                  <c:v>0.71436260365073667</c:v>
                </c:pt>
                <c:pt idx="9">
                  <c:v>0.76324460729070631</c:v>
                </c:pt>
                <c:pt idx="10">
                  <c:v>0.82514089641773491</c:v>
                </c:pt>
                <c:pt idx="11">
                  <c:v>0.988893125120203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ED-423E-8FDF-B418F04F9B19}"/>
            </c:ext>
          </c:extLst>
        </c:ser>
        <c:ser>
          <c:idx val="0"/>
          <c:order val="1"/>
          <c:tx>
            <c:strRef>
              <c:f>'Partida 21'!$C$24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21'!$D$24:$O$24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ED-423E-8FDF-B418F04F9B19}"/>
            </c:ext>
          </c:extLst>
        </c:ser>
        <c:ser>
          <c:idx val="1"/>
          <c:order val="2"/>
          <c:tx>
            <c:strRef>
              <c:f>'Partida 21'!$C$25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0ED-423E-8FDF-B418F04F9B19}"/>
              </c:ext>
            </c:extLst>
          </c:dPt>
          <c:dLbls>
            <c:dLbl>
              <c:idx val="0"/>
              <c:layout>
                <c:manualLayout>
                  <c:x val="-7.0104045106686164E-2"/>
                  <c:y val="-1.111161036261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ED-423E-8FDF-B418F04F9B19}"/>
                </c:ext>
              </c:extLst>
            </c:dLbl>
            <c:dLbl>
              <c:idx val="1"/>
              <c:layout>
                <c:manualLayout>
                  <c:x val="-5.616224648985961E-2"/>
                  <c:y val="-4.0730282061739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ED-423E-8FDF-B418F04F9B19}"/>
                </c:ext>
              </c:extLst>
            </c:dLbl>
            <c:dLbl>
              <c:idx val="2"/>
              <c:layout>
                <c:manualLayout>
                  <c:x val="-5.6162246489859631E-2"/>
                  <c:y val="-1.0973932158633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ED-423E-8FDF-B418F04F9B19}"/>
                </c:ext>
              </c:extLst>
            </c:dLbl>
            <c:dLbl>
              <c:idx val="3"/>
              <c:layout>
                <c:manualLayout>
                  <c:x val="-9.36037441497660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ED-423E-8FDF-B418F04F9B19}"/>
                </c:ext>
              </c:extLst>
            </c:dLbl>
            <c:dLbl>
              <c:idx val="4"/>
              <c:layout>
                <c:manualLayout>
                  <c:x val="-7.6268836391258615E-17"/>
                  <c:y val="1.0973932158632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ED-423E-8FDF-B418F04F9B19}"/>
                </c:ext>
              </c:extLst>
            </c:dLbl>
            <c:dLbl>
              <c:idx val="5"/>
              <c:layout>
                <c:manualLayout>
                  <c:x val="-3.3281331253250133E-2"/>
                  <c:y val="2.9263819089687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ED-423E-8FDF-B418F04F9B19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0ED-423E-8FDF-B418F04F9B19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0ED-423E-8FDF-B418F04F9B19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0ED-423E-8FDF-B418F04F9B19}"/>
                </c:ext>
              </c:extLst>
            </c:dLbl>
            <c:dLbl>
              <c:idx val="9"/>
              <c:layout>
                <c:manualLayout>
                  <c:x val="-3.1185031185031187E-2"/>
                  <c:y val="5.1755977262300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0ED-423E-8FDF-B418F04F9B19}"/>
                </c:ext>
              </c:extLst>
            </c:dLbl>
            <c:dLbl>
              <c:idx val="10"/>
              <c:layout>
                <c:manualLayout>
                  <c:x val="-2.7041081643265883E-2"/>
                  <c:y val="6.5843592951797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0ED-423E-8FDF-B418F04F9B19}"/>
                </c:ext>
              </c:extLst>
            </c:dLbl>
            <c:dLbl>
              <c:idx val="11"/>
              <c:layout>
                <c:manualLayout>
                  <c:x val="-1.66406656266250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0ED-423E-8FDF-B418F04F9B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21'!$D$25:$F$25</c:f>
              <c:numCache>
                <c:formatCode>0.0%</c:formatCode>
                <c:ptCount val="3"/>
                <c:pt idx="0">
                  <c:v>5.1202352557555356E-2</c:v>
                </c:pt>
                <c:pt idx="1">
                  <c:v>0.14956426516803251</c:v>
                </c:pt>
                <c:pt idx="2">
                  <c:v>0.28216792111043498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B0ED-423E-8FDF-B418F04F9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1988840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6" y="677666"/>
            <a:ext cx="80746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501717" y="1399918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CB042EE-2FE1-4049-9F30-4DE945E0B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908460"/>
              </p:ext>
            </p:extLst>
          </p:nvPr>
        </p:nvGraphicFramePr>
        <p:xfrm>
          <a:off x="501716" y="1720444"/>
          <a:ext cx="8074652" cy="4190801"/>
        </p:xfrm>
        <a:graphic>
          <a:graphicData uri="http://schemas.openxmlformats.org/drawingml/2006/table">
            <a:tbl>
              <a:tblPr/>
              <a:tblGrid>
                <a:gridCol w="270599">
                  <a:extLst>
                    <a:ext uri="{9D8B030D-6E8A-4147-A177-3AD203B41FA5}">
                      <a16:colId xmlns:a16="http://schemas.microsoft.com/office/drawing/2014/main" val="741707248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4142564399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1748638549"/>
                    </a:ext>
                  </a:extLst>
                </a:gridCol>
                <a:gridCol w="3052347">
                  <a:extLst>
                    <a:ext uri="{9D8B030D-6E8A-4147-A177-3AD203B41FA5}">
                      <a16:colId xmlns:a16="http://schemas.microsoft.com/office/drawing/2014/main" val="1036267309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2198965282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2742161140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1349830160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1211109044"/>
                    </a:ext>
                  </a:extLst>
                </a:gridCol>
                <a:gridCol w="660260">
                  <a:extLst>
                    <a:ext uri="{9D8B030D-6E8A-4147-A177-3AD203B41FA5}">
                      <a16:colId xmlns:a16="http://schemas.microsoft.com/office/drawing/2014/main" val="3600317126"/>
                    </a:ext>
                  </a:extLst>
                </a:gridCol>
                <a:gridCol w="649436">
                  <a:extLst>
                    <a:ext uri="{9D8B030D-6E8A-4147-A177-3AD203B41FA5}">
                      <a16:colId xmlns:a16="http://schemas.microsoft.com/office/drawing/2014/main" val="46029337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70284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75707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23.898.983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7202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17.214.599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17.214.599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4.681.037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5422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2.557.917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2.557.917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677.630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158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25.734.478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25.734.478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10.925.923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1478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8492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3695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24.905.377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24.905.377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10.909.430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2606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23.120.280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23.120.280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10.518.252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8568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1.785.097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391.178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3773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2.682.675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5211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2.682.675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6130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1.190.288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1.190.288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270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1108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892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1989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3446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732.236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732.236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2269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43.807.154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43.807.154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4.238.546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0533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42.813.208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42.813.208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4.170.922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6550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1.221.109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7088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2.883.349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3786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1355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6831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tu Hogar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3691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5475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112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640.621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64062,1%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64062,1%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3517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640.621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64062,1%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64062,1%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03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887" y="743196"/>
            <a:ext cx="814891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37887" y="1432584"/>
            <a:ext cx="8124409" cy="241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FEA160-F814-4D8A-9758-17C22108F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933146"/>
              </p:ext>
            </p:extLst>
          </p:nvPr>
        </p:nvGraphicFramePr>
        <p:xfrm>
          <a:off x="537886" y="1772816"/>
          <a:ext cx="8148916" cy="3017458"/>
        </p:xfrm>
        <a:graphic>
          <a:graphicData uri="http://schemas.openxmlformats.org/drawingml/2006/table">
            <a:tbl>
              <a:tblPr/>
              <a:tblGrid>
                <a:gridCol w="271178">
                  <a:extLst>
                    <a:ext uri="{9D8B030D-6E8A-4147-A177-3AD203B41FA5}">
                      <a16:colId xmlns:a16="http://schemas.microsoft.com/office/drawing/2014/main" val="1884952241"/>
                    </a:ext>
                  </a:extLst>
                </a:gridCol>
                <a:gridCol w="271178">
                  <a:extLst>
                    <a:ext uri="{9D8B030D-6E8A-4147-A177-3AD203B41FA5}">
                      <a16:colId xmlns:a16="http://schemas.microsoft.com/office/drawing/2014/main" val="3354889566"/>
                    </a:ext>
                  </a:extLst>
                </a:gridCol>
                <a:gridCol w="271178">
                  <a:extLst>
                    <a:ext uri="{9D8B030D-6E8A-4147-A177-3AD203B41FA5}">
                      <a16:colId xmlns:a16="http://schemas.microsoft.com/office/drawing/2014/main" val="2583241849"/>
                    </a:ext>
                  </a:extLst>
                </a:gridCol>
                <a:gridCol w="3115842">
                  <a:extLst>
                    <a:ext uri="{9D8B030D-6E8A-4147-A177-3AD203B41FA5}">
                      <a16:colId xmlns:a16="http://schemas.microsoft.com/office/drawing/2014/main" val="437793017"/>
                    </a:ext>
                  </a:extLst>
                </a:gridCol>
                <a:gridCol w="726759">
                  <a:extLst>
                    <a:ext uri="{9D8B030D-6E8A-4147-A177-3AD203B41FA5}">
                      <a16:colId xmlns:a16="http://schemas.microsoft.com/office/drawing/2014/main" val="2282025873"/>
                    </a:ext>
                  </a:extLst>
                </a:gridCol>
                <a:gridCol w="726759">
                  <a:extLst>
                    <a:ext uri="{9D8B030D-6E8A-4147-A177-3AD203B41FA5}">
                      <a16:colId xmlns:a16="http://schemas.microsoft.com/office/drawing/2014/main" val="414155779"/>
                    </a:ext>
                  </a:extLst>
                </a:gridCol>
                <a:gridCol w="726759">
                  <a:extLst>
                    <a:ext uri="{9D8B030D-6E8A-4147-A177-3AD203B41FA5}">
                      <a16:colId xmlns:a16="http://schemas.microsoft.com/office/drawing/2014/main" val="2531619199"/>
                    </a:ext>
                  </a:extLst>
                </a:gridCol>
                <a:gridCol w="726759">
                  <a:extLst>
                    <a:ext uri="{9D8B030D-6E8A-4147-A177-3AD203B41FA5}">
                      <a16:colId xmlns:a16="http://schemas.microsoft.com/office/drawing/2014/main" val="4280081935"/>
                    </a:ext>
                  </a:extLst>
                </a:gridCol>
                <a:gridCol w="661676">
                  <a:extLst>
                    <a:ext uri="{9D8B030D-6E8A-4147-A177-3AD203B41FA5}">
                      <a16:colId xmlns:a16="http://schemas.microsoft.com/office/drawing/2014/main" val="3281361505"/>
                    </a:ext>
                  </a:extLst>
                </a:gridCol>
                <a:gridCol w="650828">
                  <a:extLst>
                    <a:ext uri="{9D8B030D-6E8A-4147-A177-3AD203B41FA5}">
                      <a16:colId xmlns:a16="http://schemas.microsoft.com/office/drawing/2014/main" val="4086986667"/>
                    </a:ext>
                  </a:extLst>
                </a:gridCol>
              </a:tblGrid>
              <a:tr h="126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734262"/>
                  </a:ext>
                </a:extLst>
              </a:tr>
              <a:tr h="385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356748"/>
                  </a:ext>
                </a:extLst>
              </a:tr>
              <a:tr h="165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2.604.136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242670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3.991.443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3.991.443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1.090.842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08080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803.104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154.075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567780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3.489.012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3.489.012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1.162.104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38038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3.460.255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3.460.255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1.162.104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025573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911.088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911.088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309.989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8024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642.925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642.925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201.519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34923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1.707.504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1.707.504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589.248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83854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198.738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198.738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61.348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296180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5849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2406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182.442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182.442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61492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15.458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61641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80.376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80.376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38827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70328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33.091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13870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47.707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474613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22675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306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53" y="663636"/>
            <a:ext cx="80949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52" y="1564875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EB073F9-EAA9-4AA9-953C-62E85EC0F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730807"/>
              </p:ext>
            </p:extLst>
          </p:nvPr>
        </p:nvGraphicFramePr>
        <p:xfrm>
          <a:off x="509452" y="1867508"/>
          <a:ext cx="8094996" cy="4087260"/>
        </p:xfrm>
        <a:graphic>
          <a:graphicData uri="http://schemas.openxmlformats.org/drawingml/2006/table">
            <a:tbl>
              <a:tblPr/>
              <a:tblGrid>
                <a:gridCol w="266634">
                  <a:extLst>
                    <a:ext uri="{9D8B030D-6E8A-4147-A177-3AD203B41FA5}">
                      <a16:colId xmlns:a16="http://schemas.microsoft.com/office/drawing/2014/main" val="3938561484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3869403449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2669218766"/>
                    </a:ext>
                  </a:extLst>
                </a:gridCol>
                <a:gridCol w="3146276">
                  <a:extLst>
                    <a:ext uri="{9D8B030D-6E8A-4147-A177-3AD203B41FA5}">
                      <a16:colId xmlns:a16="http://schemas.microsoft.com/office/drawing/2014/main" val="2370254183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4091998576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2502744078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590177752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3170623831"/>
                    </a:ext>
                  </a:extLst>
                </a:gridCol>
                <a:gridCol w="650585">
                  <a:extLst>
                    <a:ext uri="{9D8B030D-6E8A-4147-A177-3AD203B41FA5}">
                      <a16:colId xmlns:a16="http://schemas.microsoft.com/office/drawing/2014/main" val="359498567"/>
                    </a:ext>
                  </a:extLst>
                </a:gridCol>
                <a:gridCol w="639921">
                  <a:extLst>
                    <a:ext uri="{9D8B030D-6E8A-4147-A177-3AD203B41FA5}">
                      <a16:colId xmlns:a16="http://schemas.microsoft.com/office/drawing/2014/main" val="3657109588"/>
                    </a:ext>
                  </a:extLst>
                </a:gridCol>
              </a:tblGrid>
              <a:tr h="124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259679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53628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24.026.024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42808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10.628.696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10.628.696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2.916.423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01283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1.520.610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1.520.610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383.288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91186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19.613.791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19.613.791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5.250.131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46683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11.986.893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11.986.893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344.192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81441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240.074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567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9470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6396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82.863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59018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40019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4.650.939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04052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4.206.402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26434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77159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2968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63243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69060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48053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94216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63233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1.449.755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22839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1.449.755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603532"/>
                  </a:ext>
                </a:extLst>
              </a:tr>
              <a:tr h="17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191.797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191.797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73653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86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15.080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58160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54.122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54.122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78252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040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880" y="728011"/>
            <a:ext cx="81112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3880" y="1650741"/>
            <a:ext cx="8111239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F5CCD4A-95A6-47B4-9601-34DDEF006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327597"/>
              </p:ext>
            </p:extLst>
          </p:nvPr>
        </p:nvGraphicFramePr>
        <p:xfrm>
          <a:off x="523880" y="2025271"/>
          <a:ext cx="8111240" cy="2190055"/>
        </p:xfrm>
        <a:graphic>
          <a:graphicData uri="http://schemas.openxmlformats.org/drawingml/2006/table">
            <a:tbl>
              <a:tblPr/>
              <a:tblGrid>
                <a:gridCol w="267169">
                  <a:extLst>
                    <a:ext uri="{9D8B030D-6E8A-4147-A177-3AD203B41FA5}">
                      <a16:colId xmlns:a16="http://schemas.microsoft.com/office/drawing/2014/main" val="645324665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1262141143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2282782563"/>
                    </a:ext>
                  </a:extLst>
                </a:gridCol>
                <a:gridCol w="3152589">
                  <a:extLst>
                    <a:ext uri="{9D8B030D-6E8A-4147-A177-3AD203B41FA5}">
                      <a16:colId xmlns:a16="http://schemas.microsoft.com/office/drawing/2014/main" val="3918572096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1258941637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1672967244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3911066881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3218409438"/>
                    </a:ext>
                  </a:extLst>
                </a:gridCol>
                <a:gridCol w="651891">
                  <a:extLst>
                    <a:ext uri="{9D8B030D-6E8A-4147-A177-3AD203B41FA5}">
                      <a16:colId xmlns:a16="http://schemas.microsoft.com/office/drawing/2014/main" val="492893028"/>
                    </a:ext>
                  </a:extLst>
                </a:gridCol>
                <a:gridCol w="641205">
                  <a:extLst>
                    <a:ext uri="{9D8B030D-6E8A-4147-A177-3AD203B41FA5}">
                      <a16:colId xmlns:a16="http://schemas.microsoft.com/office/drawing/2014/main" val="1943180810"/>
                    </a:ext>
                  </a:extLst>
                </a:gridCol>
              </a:tblGrid>
              <a:tr h="120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929276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45484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92.406.955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92.406.955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5.302.977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00855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82.407.492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82.407.492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754.612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77735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76.243.034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76.243.034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147.689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92749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1.144.113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1.144.113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91083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5.020.345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5.020.345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351.689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41129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0603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93241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748.946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67824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748.946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5225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4.179.608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8.716.240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23497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2.246.435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08584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337.267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41866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6.132.538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306626,9%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306626,9%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23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1097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523880" y="1341230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A244E1-09A6-40C6-9E80-BE771B2D3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597886"/>
              </p:ext>
            </p:extLst>
          </p:nvPr>
        </p:nvGraphicFramePr>
        <p:xfrm>
          <a:off x="539551" y="1655175"/>
          <a:ext cx="8064900" cy="4442272"/>
        </p:xfrm>
        <a:graphic>
          <a:graphicData uri="http://schemas.openxmlformats.org/drawingml/2006/table">
            <a:tbl>
              <a:tblPr/>
              <a:tblGrid>
                <a:gridCol w="270271">
                  <a:extLst>
                    <a:ext uri="{9D8B030D-6E8A-4147-A177-3AD203B41FA5}">
                      <a16:colId xmlns:a16="http://schemas.microsoft.com/office/drawing/2014/main" val="425363233"/>
                    </a:ext>
                  </a:extLst>
                </a:gridCol>
                <a:gridCol w="270271">
                  <a:extLst>
                    <a:ext uri="{9D8B030D-6E8A-4147-A177-3AD203B41FA5}">
                      <a16:colId xmlns:a16="http://schemas.microsoft.com/office/drawing/2014/main" val="926204833"/>
                    </a:ext>
                  </a:extLst>
                </a:gridCol>
                <a:gridCol w="270271">
                  <a:extLst>
                    <a:ext uri="{9D8B030D-6E8A-4147-A177-3AD203B41FA5}">
                      <a16:colId xmlns:a16="http://schemas.microsoft.com/office/drawing/2014/main" val="3113493174"/>
                    </a:ext>
                  </a:extLst>
                </a:gridCol>
                <a:gridCol w="3048661">
                  <a:extLst>
                    <a:ext uri="{9D8B030D-6E8A-4147-A177-3AD203B41FA5}">
                      <a16:colId xmlns:a16="http://schemas.microsoft.com/office/drawing/2014/main" val="582275233"/>
                    </a:ext>
                  </a:extLst>
                </a:gridCol>
                <a:gridCol w="724328">
                  <a:extLst>
                    <a:ext uri="{9D8B030D-6E8A-4147-A177-3AD203B41FA5}">
                      <a16:colId xmlns:a16="http://schemas.microsoft.com/office/drawing/2014/main" val="2164242903"/>
                    </a:ext>
                  </a:extLst>
                </a:gridCol>
                <a:gridCol w="724328">
                  <a:extLst>
                    <a:ext uri="{9D8B030D-6E8A-4147-A177-3AD203B41FA5}">
                      <a16:colId xmlns:a16="http://schemas.microsoft.com/office/drawing/2014/main" val="1491591422"/>
                    </a:ext>
                  </a:extLst>
                </a:gridCol>
                <a:gridCol w="724328">
                  <a:extLst>
                    <a:ext uri="{9D8B030D-6E8A-4147-A177-3AD203B41FA5}">
                      <a16:colId xmlns:a16="http://schemas.microsoft.com/office/drawing/2014/main" val="3021274758"/>
                    </a:ext>
                  </a:extLst>
                </a:gridCol>
                <a:gridCol w="724328">
                  <a:extLst>
                    <a:ext uri="{9D8B030D-6E8A-4147-A177-3AD203B41FA5}">
                      <a16:colId xmlns:a16="http://schemas.microsoft.com/office/drawing/2014/main" val="1762929513"/>
                    </a:ext>
                  </a:extLst>
                </a:gridCol>
                <a:gridCol w="659463">
                  <a:extLst>
                    <a:ext uri="{9D8B030D-6E8A-4147-A177-3AD203B41FA5}">
                      <a16:colId xmlns:a16="http://schemas.microsoft.com/office/drawing/2014/main" val="446785287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1136661919"/>
                    </a:ext>
                  </a:extLst>
                </a:gridCol>
              </a:tblGrid>
              <a:tr h="126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393677"/>
                  </a:ext>
                </a:extLst>
              </a:tr>
              <a:tr h="3876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530943"/>
                  </a:ext>
                </a:extLst>
              </a:tr>
              <a:tr h="166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6.172.989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18258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5.305.824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5.305.824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1.513.580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81894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1.262.642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1.262.642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208.587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70451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16459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68795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34209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22.105.650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22.105.650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2.035.195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9947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22.096.514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22.096.514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2.026.059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0877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9.042.547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9.042.547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71503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84089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04714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345.207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23137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461.608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461.608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69650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5170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2.029.711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2.029.711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14161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8.208.108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8.208.108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1.545.462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45054"/>
                  </a:ext>
                </a:extLst>
              </a:tr>
              <a:tr h="253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67039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44611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99815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31536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11866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108.099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108.099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85163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36.197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2916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50966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0085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19087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67.306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08578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2.409.053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240905,3%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240905,3%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62288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2.409.053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240905,3%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240905,3%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848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6623" y="749675"/>
            <a:ext cx="79928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623" y="1412776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F77753E-F66D-467D-BF4D-DE3E15B56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009633"/>
              </p:ext>
            </p:extLst>
          </p:nvPr>
        </p:nvGraphicFramePr>
        <p:xfrm>
          <a:off x="566623" y="1720674"/>
          <a:ext cx="7992891" cy="3416651"/>
        </p:xfrm>
        <a:graphic>
          <a:graphicData uri="http://schemas.openxmlformats.org/drawingml/2006/table">
            <a:tbl>
              <a:tblPr/>
              <a:tblGrid>
                <a:gridCol w="267859">
                  <a:extLst>
                    <a:ext uri="{9D8B030D-6E8A-4147-A177-3AD203B41FA5}">
                      <a16:colId xmlns:a16="http://schemas.microsoft.com/office/drawing/2014/main" val="2755791369"/>
                    </a:ext>
                  </a:extLst>
                </a:gridCol>
                <a:gridCol w="267859">
                  <a:extLst>
                    <a:ext uri="{9D8B030D-6E8A-4147-A177-3AD203B41FA5}">
                      <a16:colId xmlns:a16="http://schemas.microsoft.com/office/drawing/2014/main" val="3943463472"/>
                    </a:ext>
                  </a:extLst>
                </a:gridCol>
                <a:gridCol w="267859">
                  <a:extLst>
                    <a:ext uri="{9D8B030D-6E8A-4147-A177-3AD203B41FA5}">
                      <a16:colId xmlns:a16="http://schemas.microsoft.com/office/drawing/2014/main" val="3293666231"/>
                    </a:ext>
                  </a:extLst>
                </a:gridCol>
                <a:gridCol w="3021440">
                  <a:extLst>
                    <a:ext uri="{9D8B030D-6E8A-4147-A177-3AD203B41FA5}">
                      <a16:colId xmlns:a16="http://schemas.microsoft.com/office/drawing/2014/main" val="789555688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3963276889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3091545724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2584538256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1298686776"/>
                    </a:ext>
                  </a:extLst>
                </a:gridCol>
                <a:gridCol w="653574">
                  <a:extLst>
                    <a:ext uri="{9D8B030D-6E8A-4147-A177-3AD203B41FA5}">
                      <a16:colId xmlns:a16="http://schemas.microsoft.com/office/drawing/2014/main" val="3273199147"/>
                    </a:ext>
                  </a:extLst>
                </a:gridCol>
                <a:gridCol w="642860">
                  <a:extLst>
                    <a:ext uri="{9D8B030D-6E8A-4147-A177-3AD203B41FA5}">
                      <a16:colId xmlns:a16="http://schemas.microsoft.com/office/drawing/2014/main" val="16432112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88844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00431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288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5.513.331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5.513.331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1.584.073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8478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268.372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5951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32.909.317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32.909.317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6.753.392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7321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411.130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1546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411.130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6863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31.255.696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31.255.696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6.338.982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4941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4.996.573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4.996.573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6293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171.549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810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467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1331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9.500.758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2.620.429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5313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5277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0147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469.473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469.473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8636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7.956.714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7.956.714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1.575.481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2211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1.250.874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979.187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1304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4.183.077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4.183.077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710.537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3876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067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606469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1009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676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7973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MARZOR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803" y="1499638"/>
            <a:ext cx="809064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5E5AD23-44B7-491D-872C-CC2C79CB0B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821124"/>
              </p:ext>
            </p:extLst>
          </p:nvPr>
        </p:nvGraphicFramePr>
        <p:xfrm>
          <a:off x="539552" y="1806747"/>
          <a:ext cx="8064897" cy="1808930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4167506440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2052822109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1726118313"/>
                    </a:ext>
                  </a:extLst>
                </a:gridCol>
                <a:gridCol w="3048660">
                  <a:extLst>
                    <a:ext uri="{9D8B030D-6E8A-4147-A177-3AD203B41FA5}">
                      <a16:colId xmlns:a16="http://schemas.microsoft.com/office/drawing/2014/main" val="1090623347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714339478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627968001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479399127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268393696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721661155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427339185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949300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4337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0489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3653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7276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453713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1093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7693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4199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0687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9652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357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609" y="753937"/>
            <a:ext cx="80138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18508" y="1469493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60BBAD2-A7FE-46A8-A585-E17AC7CE5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305994"/>
              </p:ext>
            </p:extLst>
          </p:nvPr>
        </p:nvGraphicFramePr>
        <p:xfrm>
          <a:off x="518508" y="1825842"/>
          <a:ext cx="8010527" cy="3411707"/>
        </p:xfrm>
        <a:graphic>
          <a:graphicData uri="http://schemas.openxmlformats.org/drawingml/2006/table">
            <a:tbl>
              <a:tblPr/>
              <a:tblGrid>
                <a:gridCol w="268450">
                  <a:extLst>
                    <a:ext uri="{9D8B030D-6E8A-4147-A177-3AD203B41FA5}">
                      <a16:colId xmlns:a16="http://schemas.microsoft.com/office/drawing/2014/main" val="2691043704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3187891872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1051708344"/>
                    </a:ext>
                  </a:extLst>
                </a:gridCol>
                <a:gridCol w="3028107">
                  <a:extLst>
                    <a:ext uri="{9D8B030D-6E8A-4147-A177-3AD203B41FA5}">
                      <a16:colId xmlns:a16="http://schemas.microsoft.com/office/drawing/2014/main" val="233966745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3969764746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3640031821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173373815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486466453"/>
                    </a:ext>
                  </a:extLst>
                </a:gridCol>
                <a:gridCol w="655016">
                  <a:extLst>
                    <a:ext uri="{9D8B030D-6E8A-4147-A177-3AD203B41FA5}">
                      <a16:colId xmlns:a16="http://schemas.microsoft.com/office/drawing/2014/main" val="3414036873"/>
                    </a:ext>
                  </a:extLst>
                </a:gridCol>
                <a:gridCol w="644278">
                  <a:extLst>
                    <a:ext uri="{9D8B030D-6E8A-4147-A177-3AD203B41FA5}">
                      <a16:colId xmlns:a16="http://schemas.microsoft.com/office/drawing/2014/main" val="367329091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6174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96172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22.213.374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4.322.330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2874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9.171.451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9.136.451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2.282.556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1558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4.615.453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4.598.453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266.457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8593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4016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4527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7.057.252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7.057.252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573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5.164.379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0366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5.155.914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5.155.914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945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5243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Políticas Públicas PUC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1154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1075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9307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9792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Latinoamericano de Planificación Económica y Social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8815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1.143.435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9886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1.143.435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953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821.845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821.845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6534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9687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3545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4586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5667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472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5087" y="811484"/>
            <a:ext cx="799302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63417" y="1516113"/>
            <a:ext cx="7984695" cy="3550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AA43229-DCB3-4E5D-8BF8-26F7E72F8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165719"/>
              </p:ext>
            </p:extLst>
          </p:nvPr>
        </p:nvGraphicFramePr>
        <p:xfrm>
          <a:off x="547897" y="1871170"/>
          <a:ext cx="8000215" cy="2496794"/>
        </p:xfrm>
        <a:graphic>
          <a:graphicData uri="http://schemas.openxmlformats.org/drawingml/2006/table">
            <a:tbl>
              <a:tblPr/>
              <a:tblGrid>
                <a:gridCol w="268104">
                  <a:extLst>
                    <a:ext uri="{9D8B030D-6E8A-4147-A177-3AD203B41FA5}">
                      <a16:colId xmlns:a16="http://schemas.microsoft.com/office/drawing/2014/main" val="4202577186"/>
                    </a:ext>
                  </a:extLst>
                </a:gridCol>
                <a:gridCol w="268104">
                  <a:extLst>
                    <a:ext uri="{9D8B030D-6E8A-4147-A177-3AD203B41FA5}">
                      <a16:colId xmlns:a16="http://schemas.microsoft.com/office/drawing/2014/main" val="135105993"/>
                    </a:ext>
                  </a:extLst>
                </a:gridCol>
                <a:gridCol w="268104">
                  <a:extLst>
                    <a:ext uri="{9D8B030D-6E8A-4147-A177-3AD203B41FA5}">
                      <a16:colId xmlns:a16="http://schemas.microsoft.com/office/drawing/2014/main" val="2666320864"/>
                    </a:ext>
                  </a:extLst>
                </a:gridCol>
                <a:gridCol w="3024209">
                  <a:extLst>
                    <a:ext uri="{9D8B030D-6E8A-4147-A177-3AD203B41FA5}">
                      <a16:colId xmlns:a16="http://schemas.microsoft.com/office/drawing/2014/main" val="2014641083"/>
                    </a:ext>
                  </a:extLst>
                </a:gridCol>
                <a:gridCol w="718518">
                  <a:extLst>
                    <a:ext uri="{9D8B030D-6E8A-4147-A177-3AD203B41FA5}">
                      <a16:colId xmlns:a16="http://schemas.microsoft.com/office/drawing/2014/main" val="3082886165"/>
                    </a:ext>
                  </a:extLst>
                </a:gridCol>
                <a:gridCol w="718518">
                  <a:extLst>
                    <a:ext uri="{9D8B030D-6E8A-4147-A177-3AD203B41FA5}">
                      <a16:colId xmlns:a16="http://schemas.microsoft.com/office/drawing/2014/main" val="597812829"/>
                    </a:ext>
                  </a:extLst>
                </a:gridCol>
                <a:gridCol w="718518">
                  <a:extLst>
                    <a:ext uri="{9D8B030D-6E8A-4147-A177-3AD203B41FA5}">
                      <a16:colId xmlns:a16="http://schemas.microsoft.com/office/drawing/2014/main" val="728248217"/>
                    </a:ext>
                  </a:extLst>
                </a:gridCol>
                <a:gridCol w="718518">
                  <a:extLst>
                    <a:ext uri="{9D8B030D-6E8A-4147-A177-3AD203B41FA5}">
                      <a16:colId xmlns:a16="http://schemas.microsoft.com/office/drawing/2014/main" val="700413891"/>
                    </a:ext>
                  </a:extLst>
                </a:gridCol>
                <a:gridCol w="654173">
                  <a:extLst>
                    <a:ext uri="{9D8B030D-6E8A-4147-A177-3AD203B41FA5}">
                      <a16:colId xmlns:a16="http://schemas.microsoft.com/office/drawing/2014/main" val="184955112"/>
                    </a:ext>
                  </a:extLst>
                </a:gridCol>
                <a:gridCol w="643449">
                  <a:extLst>
                    <a:ext uri="{9D8B030D-6E8A-4147-A177-3AD203B41FA5}">
                      <a16:colId xmlns:a16="http://schemas.microsoft.com/office/drawing/2014/main" val="153599776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5351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96747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235.146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6036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1.264.538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1.264.538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199.190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255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1.141.842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3246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7010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9265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306065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3443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5478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7130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333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5983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9250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4382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340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925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EEF8A0D-745D-4228-9E8C-7C75AE535C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259633"/>
              </p:ext>
            </p:extLst>
          </p:nvPr>
        </p:nvGraphicFramePr>
        <p:xfrm>
          <a:off x="539550" y="1972036"/>
          <a:ext cx="8064899" cy="3008256"/>
        </p:xfrm>
        <a:graphic>
          <a:graphicData uri="http://schemas.openxmlformats.org/drawingml/2006/table">
            <a:tbl>
              <a:tblPr/>
              <a:tblGrid>
                <a:gridCol w="264945">
                  <a:extLst>
                    <a:ext uri="{9D8B030D-6E8A-4147-A177-3AD203B41FA5}">
                      <a16:colId xmlns:a16="http://schemas.microsoft.com/office/drawing/2014/main" val="2370242005"/>
                    </a:ext>
                  </a:extLst>
                </a:gridCol>
                <a:gridCol w="264945">
                  <a:extLst>
                    <a:ext uri="{9D8B030D-6E8A-4147-A177-3AD203B41FA5}">
                      <a16:colId xmlns:a16="http://schemas.microsoft.com/office/drawing/2014/main" val="2652284796"/>
                    </a:ext>
                  </a:extLst>
                </a:gridCol>
                <a:gridCol w="264945">
                  <a:extLst>
                    <a:ext uri="{9D8B030D-6E8A-4147-A177-3AD203B41FA5}">
                      <a16:colId xmlns:a16="http://schemas.microsoft.com/office/drawing/2014/main" val="223419986"/>
                    </a:ext>
                  </a:extLst>
                </a:gridCol>
                <a:gridCol w="3147535">
                  <a:extLst>
                    <a:ext uri="{9D8B030D-6E8A-4147-A177-3AD203B41FA5}">
                      <a16:colId xmlns:a16="http://schemas.microsoft.com/office/drawing/2014/main" val="4183799855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544557566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695185680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587952989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933742223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3332437277"/>
                    </a:ext>
                  </a:extLst>
                </a:gridCol>
                <a:gridCol w="635865">
                  <a:extLst>
                    <a:ext uri="{9D8B030D-6E8A-4147-A177-3AD203B41FA5}">
                      <a16:colId xmlns:a16="http://schemas.microsoft.com/office/drawing/2014/main" val="1912841194"/>
                    </a:ext>
                  </a:extLst>
                </a:gridCol>
              </a:tblGrid>
              <a:tr h="1243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37168"/>
                  </a:ext>
                </a:extLst>
              </a:tr>
              <a:tr h="380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865248"/>
                  </a:ext>
                </a:extLst>
              </a:tr>
              <a:tr h="1632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16.501.325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965815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58.374.417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58.374.417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16.501.325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895453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020043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52206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13.101.662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143935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9.999.387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369038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740864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3.102.275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477253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17.546.946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17.546.946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3.399.663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756950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20173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674525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87340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013031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2.807.188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2.807.188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129.251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027425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3.262.198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30610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2.920.004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2.920.004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027393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799618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6321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78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968128"/>
            <a:ext cx="81492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983924"/>
              </p:ext>
            </p:extLst>
          </p:nvPr>
        </p:nvGraphicFramePr>
        <p:xfrm>
          <a:off x="500409" y="1974711"/>
          <a:ext cx="3971815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125248"/>
              </p:ext>
            </p:extLst>
          </p:nvPr>
        </p:nvGraphicFramePr>
        <p:xfrm>
          <a:off x="4657818" y="1974711"/>
          <a:ext cx="4019581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920405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024300"/>
              </p:ext>
            </p:extLst>
          </p:nvPr>
        </p:nvGraphicFramePr>
        <p:xfrm>
          <a:off x="1426368" y="2060848"/>
          <a:ext cx="6291264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844677"/>
            <a:ext cx="7571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7118119"/>
              </p:ext>
            </p:extLst>
          </p:nvPr>
        </p:nvGraphicFramePr>
        <p:xfrm>
          <a:off x="1425600" y="1916832"/>
          <a:ext cx="6292800" cy="34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49118"/>
            <a:ext cx="8041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4794" y="1544409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3934C07-2F33-423D-8625-BFD2A6903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078885"/>
              </p:ext>
            </p:extLst>
          </p:nvPr>
        </p:nvGraphicFramePr>
        <p:xfrm>
          <a:off x="539552" y="1909534"/>
          <a:ext cx="8041072" cy="1917923"/>
        </p:xfrm>
        <a:graphic>
          <a:graphicData uri="http://schemas.openxmlformats.org/drawingml/2006/table">
            <a:tbl>
              <a:tblPr/>
              <a:tblGrid>
                <a:gridCol w="288417">
                  <a:extLst>
                    <a:ext uri="{9D8B030D-6E8A-4147-A177-3AD203B41FA5}">
                      <a16:colId xmlns:a16="http://schemas.microsoft.com/office/drawing/2014/main" val="1386443533"/>
                    </a:ext>
                  </a:extLst>
                </a:gridCol>
                <a:gridCol w="3253347">
                  <a:extLst>
                    <a:ext uri="{9D8B030D-6E8A-4147-A177-3AD203B41FA5}">
                      <a16:colId xmlns:a16="http://schemas.microsoft.com/office/drawing/2014/main" val="1693367891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2788637500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1002363234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1955532408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225439493"/>
                    </a:ext>
                  </a:extLst>
                </a:gridCol>
                <a:gridCol w="703738">
                  <a:extLst>
                    <a:ext uri="{9D8B030D-6E8A-4147-A177-3AD203B41FA5}">
                      <a16:colId xmlns:a16="http://schemas.microsoft.com/office/drawing/2014/main" val="4005587719"/>
                    </a:ext>
                  </a:extLst>
                </a:gridCol>
                <a:gridCol w="703738">
                  <a:extLst>
                    <a:ext uri="{9D8B030D-6E8A-4147-A177-3AD203B41FA5}">
                      <a16:colId xmlns:a16="http://schemas.microsoft.com/office/drawing/2014/main" val="2704082937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150824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326919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675.182.121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686.283.718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11.101.597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193.647.250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09894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75.847.919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75.847.919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20.171.239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41703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16.013.670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16.013.670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2.302.716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34976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46974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435.921.639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435.921.639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115.460.950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60266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19.666.309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98204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3.127.792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3.127.792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180.893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59129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56723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136.214.109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136.214.109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9.541.523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47948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5.626.540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16.727.637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11.101.097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26.175.694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308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796D826-3207-459F-AEE9-47F268DE5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782292"/>
              </p:ext>
            </p:extLst>
          </p:nvPr>
        </p:nvGraphicFramePr>
        <p:xfrm>
          <a:off x="575866" y="1860297"/>
          <a:ext cx="7992262" cy="2370931"/>
        </p:xfrm>
        <a:graphic>
          <a:graphicData uri="http://schemas.openxmlformats.org/drawingml/2006/table">
            <a:tbl>
              <a:tblPr/>
              <a:tblGrid>
                <a:gridCol w="277124">
                  <a:extLst>
                    <a:ext uri="{9D8B030D-6E8A-4147-A177-3AD203B41FA5}">
                      <a16:colId xmlns:a16="http://schemas.microsoft.com/office/drawing/2014/main" val="327485940"/>
                    </a:ext>
                  </a:extLst>
                </a:gridCol>
                <a:gridCol w="277124">
                  <a:extLst>
                    <a:ext uri="{9D8B030D-6E8A-4147-A177-3AD203B41FA5}">
                      <a16:colId xmlns:a16="http://schemas.microsoft.com/office/drawing/2014/main" val="908072806"/>
                    </a:ext>
                  </a:extLst>
                </a:gridCol>
                <a:gridCol w="3125961">
                  <a:extLst>
                    <a:ext uri="{9D8B030D-6E8A-4147-A177-3AD203B41FA5}">
                      <a16:colId xmlns:a16="http://schemas.microsoft.com/office/drawing/2014/main" val="901312012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3547794223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934268472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479947526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638987038"/>
                    </a:ext>
                  </a:extLst>
                </a:gridCol>
                <a:gridCol w="676183">
                  <a:extLst>
                    <a:ext uri="{9D8B030D-6E8A-4147-A177-3AD203B41FA5}">
                      <a16:colId xmlns:a16="http://schemas.microsoft.com/office/drawing/2014/main" val="4045304295"/>
                    </a:ext>
                  </a:extLst>
                </a:gridCol>
                <a:gridCol w="665098">
                  <a:extLst>
                    <a:ext uri="{9D8B030D-6E8A-4147-A177-3AD203B41FA5}">
                      <a16:colId xmlns:a16="http://schemas.microsoft.com/office/drawing/2014/main" val="2374974582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527353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461679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314.378.385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324.933.609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10.555.224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114.468.924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7659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80.401.744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6.000.056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30.350.072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233657"/>
                  </a:ext>
                </a:extLst>
              </a:tr>
              <a:tr h="155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244.531.865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4.555.168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84.118.852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48009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23.898.983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8147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2.604.136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1790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24.026.024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85738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6.172.989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9569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11.655.589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21423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22.213.374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546.373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4.322.330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84410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63.029.670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63.029.670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16.736.471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34265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235.146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87443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16.501.325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773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A5343B1-3EC9-4C21-9E85-5DA50AEB2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541942"/>
              </p:ext>
            </p:extLst>
          </p:nvPr>
        </p:nvGraphicFramePr>
        <p:xfrm>
          <a:off x="545022" y="1742656"/>
          <a:ext cx="8016196" cy="3806198"/>
        </p:xfrm>
        <a:graphic>
          <a:graphicData uri="http://schemas.openxmlformats.org/drawingml/2006/table">
            <a:tbl>
              <a:tblPr/>
              <a:tblGrid>
                <a:gridCol w="268640">
                  <a:extLst>
                    <a:ext uri="{9D8B030D-6E8A-4147-A177-3AD203B41FA5}">
                      <a16:colId xmlns:a16="http://schemas.microsoft.com/office/drawing/2014/main" val="764170003"/>
                    </a:ext>
                  </a:extLst>
                </a:gridCol>
                <a:gridCol w="268640">
                  <a:extLst>
                    <a:ext uri="{9D8B030D-6E8A-4147-A177-3AD203B41FA5}">
                      <a16:colId xmlns:a16="http://schemas.microsoft.com/office/drawing/2014/main" val="3943776851"/>
                    </a:ext>
                  </a:extLst>
                </a:gridCol>
                <a:gridCol w="268640">
                  <a:extLst>
                    <a:ext uri="{9D8B030D-6E8A-4147-A177-3AD203B41FA5}">
                      <a16:colId xmlns:a16="http://schemas.microsoft.com/office/drawing/2014/main" val="2875974911"/>
                    </a:ext>
                  </a:extLst>
                </a:gridCol>
                <a:gridCol w="3030250">
                  <a:extLst>
                    <a:ext uri="{9D8B030D-6E8A-4147-A177-3AD203B41FA5}">
                      <a16:colId xmlns:a16="http://schemas.microsoft.com/office/drawing/2014/main" val="1503488006"/>
                    </a:ext>
                  </a:extLst>
                </a:gridCol>
                <a:gridCol w="719953">
                  <a:extLst>
                    <a:ext uri="{9D8B030D-6E8A-4147-A177-3AD203B41FA5}">
                      <a16:colId xmlns:a16="http://schemas.microsoft.com/office/drawing/2014/main" val="1480862755"/>
                    </a:ext>
                  </a:extLst>
                </a:gridCol>
                <a:gridCol w="719953">
                  <a:extLst>
                    <a:ext uri="{9D8B030D-6E8A-4147-A177-3AD203B41FA5}">
                      <a16:colId xmlns:a16="http://schemas.microsoft.com/office/drawing/2014/main" val="1435883547"/>
                    </a:ext>
                  </a:extLst>
                </a:gridCol>
                <a:gridCol w="719953">
                  <a:extLst>
                    <a:ext uri="{9D8B030D-6E8A-4147-A177-3AD203B41FA5}">
                      <a16:colId xmlns:a16="http://schemas.microsoft.com/office/drawing/2014/main" val="2945867662"/>
                    </a:ext>
                  </a:extLst>
                </a:gridCol>
                <a:gridCol w="719953">
                  <a:extLst>
                    <a:ext uri="{9D8B030D-6E8A-4147-A177-3AD203B41FA5}">
                      <a16:colId xmlns:a16="http://schemas.microsoft.com/office/drawing/2014/main" val="3363591832"/>
                    </a:ext>
                  </a:extLst>
                </a:gridCol>
                <a:gridCol w="655480">
                  <a:extLst>
                    <a:ext uri="{9D8B030D-6E8A-4147-A177-3AD203B41FA5}">
                      <a16:colId xmlns:a16="http://schemas.microsoft.com/office/drawing/2014/main" val="2353941176"/>
                    </a:ext>
                  </a:extLst>
                </a:gridCol>
                <a:gridCol w="644734">
                  <a:extLst>
                    <a:ext uri="{9D8B030D-6E8A-4147-A177-3AD203B41FA5}">
                      <a16:colId xmlns:a16="http://schemas.microsoft.com/office/drawing/2014/main" val="113022890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74676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17168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80.401.744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30.350.072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1326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22.758.037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22.793.037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5.903.538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6637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330.485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1604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4675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155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46.868.585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46.868.585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15.518.757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8910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1.349.061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5628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1.349.061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268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45.063.337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45.063.337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14.169.696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0584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1.704.414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8478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6.409.637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6.409.637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1.418.037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1908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1.189.077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2620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6.175.128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2.006.762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7877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6.386.405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6.386.405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7194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785163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9073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1.139.456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6023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8729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7021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Media Protegida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4305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10.823.239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10.823.239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0447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52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6177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9978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144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473FBF4-AED5-4151-BB25-4A82F06F4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179650"/>
              </p:ext>
            </p:extLst>
          </p:nvPr>
        </p:nvGraphicFramePr>
        <p:xfrm>
          <a:off x="547184" y="1788300"/>
          <a:ext cx="8017441" cy="1808930"/>
        </p:xfrm>
        <a:graphic>
          <a:graphicData uri="http://schemas.openxmlformats.org/drawingml/2006/table">
            <a:tbl>
              <a:tblPr/>
              <a:tblGrid>
                <a:gridCol w="268681">
                  <a:extLst>
                    <a:ext uri="{9D8B030D-6E8A-4147-A177-3AD203B41FA5}">
                      <a16:colId xmlns:a16="http://schemas.microsoft.com/office/drawing/2014/main" val="2009375697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1155293372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2025903006"/>
                    </a:ext>
                  </a:extLst>
                </a:gridCol>
                <a:gridCol w="3030722">
                  <a:extLst>
                    <a:ext uri="{9D8B030D-6E8A-4147-A177-3AD203B41FA5}">
                      <a16:colId xmlns:a16="http://schemas.microsoft.com/office/drawing/2014/main" val="2553166787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808792184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984131236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3507599245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370297109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116893667"/>
                    </a:ext>
                  </a:extLst>
                </a:gridCol>
                <a:gridCol w="644834">
                  <a:extLst>
                    <a:ext uri="{9D8B030D-6E8A-4147-A177-3AD203B41FA5}">
                      <a16:colId xmlns:a16="http://schemas.microsoft.com/office/drawing/2014/main" val="223267882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019871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4875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609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1057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7386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4380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6444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8895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7.387.488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5.948.056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6.247.702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8276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125.755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4470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0143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5.950.556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5.948.056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5.950.515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238020,6%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163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34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F19FDBD9-74C6-4753-B2FE-076B51C05B7A}"/>
              </a:ext>
            </a:extLst>
          </p:cNvPr>
          <p:cNvSpPr txBox="1">
            <a:spLocks/>
          </p:cNvSpPr>
          <p:nvPr/>
        </p:nvSpPr>
        <p:spPr>
          <a:xfrm>
            <a:off x="523879" y="1505402"/>
            <a:ext cx="8096242" cy="297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5D916F0-7EB7-46F2-81B2-6368847D8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594188"/>
              </p:ext>
            </p:extLst>
          </p:nvPr>
        </p:nvGraphicFramePr>
        <p:xfrm>
          <a:off x="523878" y="1802841"/>
          <a:ext cx="8096242" cy="4537022"/>
        </p:xfrm>
        <a:graphic>
          <a:graphicData uri="http://schemas.openxmlformats.org/drawingml/2006/table">
            <a:tbl>
              <a:tblPr/>
              <a:tblGrid>
                <a:gridCol w="271321">
                  <a:extLst>
                    <a:ext uri="{9D8B030D-6E8A-4147-A177-3AD203B41FA5}">
                      <a16:colId xmlns:a16="http://schemas.microsoft.com/office/drawing/2014/main" val="658054957"/>
                    </a:ext>
                  </a:extLst>
                </a:gridCol>
                <a:gridCol w="271321">
                  <a:extLst>
                    <a:ext uri="{9D8B030D-6E8A-4147-A177-3AD203B41FA5}">
                      <a16:colId xmlns:a16="http://schemas.microsoft.com/office/drawing/2014/main" val="3791049368"/>
                    </a:ext>
                  </a:extLst>
                </a:gridCol>
                <a:gridCol w="271321">
                  <a:extLst>
                    <a:ext uri="{9D8B030D-6E8A-4147-A177-3AD203B41FA5}">
                      <a16:colId xmlns:a16="http://schemas.microsoft.com/office/drawing/2014/main" val="4076238503"/>
                    </a:ext>
                  </a:extLst>
                </a:gridCol>
                <a:gridCol w="3060509">
                  <a:extLst>
                    <a:ext uri="{9D8B030D-6E8A-4147-A177-3AD203B41FA5}">
                      <a16:colId xmlns:a16="http://schemas.microsoft.com/office/drawing/2014/main" val="2028239800"/>
                    </a:ext>
                  </a:extLst>
                </a:gridCol>
                <a:gridCol w="727143">
                  <a:extLst>
                    <a:ext uri="{9D8B030D-6E8A-4147-A177-3AD203B41FA5}">
                      <a16:colId xmlns:a16="http://schemas.microsoft.com/office/drawing/2014/main" val="856051758"/>
                    </a:ext>
                  </a:extLst>
                </a:gridCol>
                <a:gridCol w="727143">
                  <a:extLst>
                    <a:ext uri="{9D8B030D-6E8A-4147-A177-3AD203B41FA5}">
                      <a16:colId xmlns:a16="http://schemas.microsoft.com/office/drawing/2014/main" val="1118607172"/>
                    </a:ext>
                  </a:extLst>
                </a:gridCol>
                <a:gridCol w="727143">
                  <a:extLst>
                    <a:ext uri="{9D8B030D-6E8A-4147-A177-3AD203B41FA5}">
                      <a16:colId xmlns:a16="http://schemas.microsoft.com/office/drawing/2014/main" val="2036962176"/>
                    </a:ext>
                  </a:extLst>
                </a:gridCol>
                <a:gridCol w="727143">
                  <a:extLst>
                    <a:ext uri="{9D8B030D-6E8A-4147-A177-3AD203B41FA5}">
                      <a16:colId xmlns:a16="http://schemas.microsoft.com/office/drawing/2014/main" val="425078843"/>
                    </a:ext>
                  </a:extLst>
                </a:gridCol>
                <a:gridCol w="662026">
                  <a:extLst>
                    <a:ext uri="{9D8B030D-6E8A-4147-A177-3AD203B41FA5}">
                      <a16:colId xmlns:a16="http://schemas.microsoft.com/office/drawing/2014/main" val="2637674736"/>
                    </a:ext>
                  </a:extLst>
                </a:gridCol>
                <a:gridCol w="651172">
                  <a:extLst>
                    <a:ext uri="{9D8B030D-6E8A-4147-A177-3AD203B41FA5}">
                      <a16:colId xmlns:a16="http://schemas.microsoft.com/office/drawing/2014/main" val="4017818696"/>
                    </a:ext>
                  </a:extLst>
                </a:gridCol>
              </a:tblGrid>
              <a:tr h="1066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664" marR="6664" marT="6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64" marR="6664" marT="6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699044"/>
                  </a:ext>
                </a:extLst>
              </a:tr>
              <a:tr h="3265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688016"/>
                  </a:ext>
                </a:extLst>
              </a:tr>
              <a:tr h="1399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244.531.865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4.555.168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84.118.852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055424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239.975.697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239.975.697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67.520.695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813180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53660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102850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139.544.161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139.544.161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41.860.831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287353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90356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533139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2047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910580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10.238.196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686194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07393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202.692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909756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059074"/>
                  </a:ext>
                </a:extLst>
              </a:tr>
              <a:tr h="213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15.739.743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88731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124953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15.680.200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471911"/>
                  </a:ext>
                </a:extLst>
              </a:tr>
              <a:tr h="113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99.645.426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99.645.426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25.659.864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541293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39.929.100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39.929.100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15.357.144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59523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1.088.754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456660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261.516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261.516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130.758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4308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20.007.000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20.007.000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8.002.800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22393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357.000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612986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4.930.262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4.930.262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44.955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05471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452.710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014246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1.991.033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1.991.033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204.635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491201"/>
                  </a:ext>
                </a:extLst>
              </a:tr>
              <a:tr h="213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5.713.744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5.713.744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21.108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861890"/>
                  </a:ext>
                </a:extLst>
              </a:tr>
              <a:tr h="166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542207"/>
                  </a:ext>
                </a:extLst>
              </a:tr>
              <a:tr h="213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57964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12.041.994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295508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12.041.994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276662"/>
                  </a:ext>
                </a:extLst>
              </a:tr>
              <a:tr h="159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4.555.168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4.556.163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455616,3%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454235"/>
                  </a:ext>
                </a:extLst>
              </a:tr>
              <a:tr h="139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4.555.168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4.556.163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455616,3%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538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5401</TotalTime>
  <Words>5436</Words>
  <Application>Microsoft Office PowerPoint</Application>
  <PresentationFormat>Presentación en pantalla (4:3)</PresentationFormat>
  <Paragraphs>3177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Calibri</vt:lpstr>
      <vt:lpstr>2_Tema de Office</vt:lpstr>
      <vt:lpstr>EJECUCIÓN ACUMULADA DE GASTOS PRESUPUESTARIOS AL MES DE MARZO DE 2020 PARTIDA 21:  MINISTERIO DE DESARROLLO SOCIAL</vt:lpstr>
      <vt:lpstr>EJECUCIÓN ACUMULADA DE GASTOS A MARZO DE 2020  PARTIDA 21 MINISTERIO DE DESARROLLO SOCIAL</vt:lpstr>
      <vt:lpstr>Presentación de PowerPoint</vt:lpstr>
      <vt:lpstr>Presentación de PowerPoint</vt:lpstr>
      <vt:lpstr>EJECUCIÓN ACUMULADA DE GASTOS A MARZO DE 2020  PARTIDA 21 MINISTERIO DE DESARROLLO SOCIAL</vt:lpstr>
      <vt:lpstr>EJECUCIÓN ACUMULADA DE GASTOS A MARZO DE 2020  PARTIDA 2I RESUMEN POR CAPÍTULOS</vt:lpstr>
      <vt:lpstr>EJECUCIÓN ACUMULADA DE GASTOS A MARZO DE 2020  PARTIDA 21. CAPÍTULO 01. PROGRAMA 01:  SUBSECRETARÍA DE SERVICIOS SOCIALES</vt:lpstr>
      <vt:lpstr>EJECUCIÓN ACUMULADA DE GASTOS A MARZO DE 2020  PARTIDA 21. CAPÍTULO 01. PROGRAMA 01:  SUBSECRETARÍA DE SERVICIOS SOCIALES</vt:lpstr>
      <vt:lpstr>EJECUCIÓN ACUMULADA DE GASTOS A MARZO DE 2020  PARTIDA 21. CAPÍTULO 01. PROGRAMA 05:  INGRESO ÉTICO FAMILIAR Y SISTEMA CHILE SOLIDARIO</vt:lpstr>
      <vt:lpstr>EJECUCIÓN ACUMULADA DE GASTOS A MARZO DE 2020  PARTIDA 21. CAPÍTULO 02. PROGRAMA 01:  FONDO DE SOLIDARIDAD E INVERSIÓN SOCIAL</vt:lpstr>
      <vt:lpstr>EJECUCIÓN ACUMULADA DE GASTOS A MARZO DE 2020  PARTIDA 21. CAPÍTULO 05. PROGRAMA 01:  INSTITUTO NACIONAL DE LA JUVENTUD</vt:lpstr>
      <vt:lpstr>EJECUCIÓN ACUMULADA DE GASTOS A MARZO DE 2020  PARTIDA 21. CAPÍTULO 06. PROGRAMA 01:  CORPORACIÓN NACIONAL DE DESARROLLO INDÍGENA</vt:lpstr>
      <vt:lpstr>EJECUCIÓN ACUMULADA DE GASTOS A MARZO DE 2020  PARTIDA 21. CAPÍTULO 06. PROGRAMA 01:  CORPORACIÓN NACIONAL DE DESARROLLO INDÍGENA</vt:lpstr>
      <vt:lpstr>EJECUCIÓN ACUMULADA DE GASTOS A MARZO DE 2020  PARTIDA 21. CAPÍTULO 07. PROGRAMA 01:  SERVICIO NACIONAL DE LA DISCAPACIDAD</vt:lpstr>
      <vt:lpstr>EJECUCIÓN ACUMULADA DE GASTOS A MARZO DE 2020  PARTIDA 21. CAPÍTULO 08. PROGRAMA 01:  SERVICIO NACIONAL DEL ADULTO MAYOR</vt:lpstr>
      <vt:lpstr>EJECUCIÓN ACUMULADA DE GASTOS A MARZO DE 2020  PARTIDA 21. CAPÍTULO 08. PROGRAMA 01:  SERVICIO NACIONAL DEL ADULTO MARZOR</vt:lpstr>
      <vt:lpstr>EJECUCIÓN ACUMULADA DE GASTOS A MARZO DE 2020  PARTIDA 21. CAPÍTULO 09. PROGRAMA 01:  SUBSECRETARÍA DE EVALUACIÓN SOCIAL</vt:lpstr>
      <vt:lpstr>EJECUCIÓN ACUMULADA DE GASTOS A MARZO DE 2020  PARTIDA 21. CAPÍTULO 10. PROGRAMA 01:  SUBSECRETARÍA DE LA NIÑEZ</vt:lpstr>
      <vt:lpstr>EJECUCIÓN ACUMULADA DE GASTOS A MARZO DE 2020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314</cp:revision>
  <cp:lastPrinted>2019-10-14T14:51:48Z</cp:lastPrinted>
  <dcterms:created xsi:type="dcterms:W3CDTF">2016-06-23T13:38:47Z</dcterms:created>
  <dcterms:modified xsi:type="dcterms:W3CDTF">2020-07-10T03:27:51Z</dcterms:modified>
</cp:coreProperties>
</file>