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F-43BB-9964-5056F3938413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F-43BB-9964-5056F3938413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AF-43BB-9964-5056F3938413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AF-43BB-9964-5056F3938413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AF-43BB-9964-5056F3938413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AF-43BB-9964-5056F39384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21'!$D$32:$F$32</c:f>
              <c:numCache>
                <c:formatCode>0.0%</c:formatCode>
                <c:ptCount val="3"/>
                <c:pt idx="0">
                  <c:v>5.1202352557555356E-2</c:v>
                </c:pt>
                <c:pt idx="1">
                  <c:v>9.8407249973095551E-2</c:v>
                </c:pt>
                <c:pt idx="2">
                  <c:v>0.13489266111366494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AF-43BB-9964-5056F393841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ED-423E-8FDF-B418F04F9B19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ED-423E-8FDF-B418F04F9B19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0ED-423E-8FDF-B418F04F9B19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ED-423E-8FDF-B418F04F9B19}"/>
                </c:ext>
              </c:extLst>
            </c:dLbl>
            <c:dLbl>
              <c:idx val="1"/>
              <c:layout>
                <c:manualLayout>
                  <c:x val="-5.616224648985961E-2"/>
                  <c:y val="-4.073028206173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ED-423E-8FDF-B418F04F9B19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ED-423E-8FDF-B418F04F9B19}"/>
                </c:ext>
              </c:extLst>
            </c:dLbl>
            <c:dLbl>
              <c:idx val="3"/>
              <c:layout>
                <c:manualLayout>
                  <c:x val="-9.36037441497660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ED-423E-8FDF-B418F04F9B19}"/>
                </c:ext>
              </c:extLst>
            </c:dLbl>
            <c:dLbl>
              <c:idx val="4"/>
              <c:layout>
                <c:manualLayout>
                  <c:x val="-7.6268836391258615E-17"/>
                  <c:y val="1.097393215863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ED-423E-8FDF-B418F04F9B19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ED-423E-8FDF-B418F04F9B19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ED-423E-8FDF-B418F04F9B19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ED-423E-8FDF-B418F04F9B19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0ED-423E-8FDF-B418F04F9B19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0ED-423E-8FDF-B418F04F9B19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0ED-423E-8FDF-B418F04F9B19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0ED-423E-8FDF-B418F04F9B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21'!$D$25:$F$25</c:f>
              <c:numCache>
                <c:formatCode>0.0%</c:formatCode>
                <c:ptCount val="3"/>
                <c:pt idx="0">
                  <c:v>5.1202352557555356E-2</c:v>
                </c:pt>
                <c:pt idx="1">
                  <c:v>0.14956426516803251</c:v>
                </c:pt>
                <c:pt idx="2">
                  <c:v>0.28216792111043498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0ED-423E-8FDF-B418F04F9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B042EE-2FE1-4049-9F30-4DE945E0B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08460"/>
              </p:ext>
            </p:extLst>
          </p:nvPr>
        </p:nvGraphicFramePr>
        <p:xfrm>
          <a:off x="501716" y="1720444"/>
          <a:ext cx="8074652" cy="4190801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741707248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4142564399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748638549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1036267309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198965282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74216114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34983016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211109044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3600317126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46029337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70284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7570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23.898.983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720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542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5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10.925.923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1478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849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695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260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10.518.252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56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3773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5211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613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270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10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89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98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44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226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053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4.170.922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6550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708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378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135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83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369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475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112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51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0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7" y="743196"/>
            <a:ext cx="8148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FEA160-F814-4D8A-9758-17C22108F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33146"/>
              </p:ext>
            </p:extLst>
          </p:nvPr>
        </p:nvGraphicFramePr>
        <p:xfrm>
          <a:off x="537886" y="1772816"/>
          <a:ext cx="8148916" cy="3017458"/>
        </p:xfrm>
        <a:graphic>
          <a:graphicData uri="http://schemas.openxmlformats.org/drawingml/2006/table">
            <a:tbl>
              <a:tblPr/>
              <a:tblGrid>
                <a:gridCol w="271178">
                  <a:extLst>
                    <a:ext uri="{9D8B030D-6E8A-4147-A177-3AD203B41FA5}">
                      <a16:colId xmlns:a16="http://schemas.microsoft.com/office/drawing/2014/main" val="1884952241"/>
                    </a:ext>
                  </a:extLst>
                </a:gridCol>
                <a:gridCol w="271178">
                  <a:extLst>
                    <a:ext uri="{9D8B030D-6E8A-4147-A177-3AD203B41FA5}">
                      <a16:colId xmlns:a16="http://schemas.microsoft.com/office/drawing/2014/main" val="3354889566"/>
                    </a:ext>
                  </a:extLst>
                </a:gridCol>
                <a:gridCol w="271178">
                  <a:extLst>
                    <a:ext uri="{9D8B030D-6E8A-4147-A177-3AD203B41FA5}">
                      <a16:colId xmlns:a16="http://schemas.microsoft.com/office/drawing/2014/main" val="2583241849"/>
                    </a:ext>
                  </a:extLst>
                </a:gridCol>
                <a:gridCol w="3115842">
                  <a:extLst>
                    <a:ext uri="{9D8B030D-6E8A-4147-A177-3AD203B41FA5}">
                      <a16:colId xmlns:a16="http://schemas.microsoft.com/office/drawing/2014/main" val="437793017"/>
                    </a:ext>
                  </a:extLst>
                </a:gridCol>
                <a:gridCol w="726759">
                  <a:extLst>
                    <a:ext uri="{9D8B030D-6E8A-4147-A177-3AD203B41FA5}">
                      <a16:colId xmlns:a16="http://schemas.microsoft.com/office/drawing/2014/main" val="2282025873"/>
                    </a:ext>
                  </a:extLst>
                </a:gridCol>
                <a:gridCol w="726759">
                  <a:extLst>
                    <a:ext uri="{9D8B030D-6E8A-4147-A177-3AD203B41FA5}">
                      <a16:colId xmlns:a16="http://schemas.microsoft.com/office/drawing/2014/main" val="414155779"/>
                    </a:ext>
                  </a:extLst>
                </a:gridCol>
                <a:gridCol w="726759">
                  <a:extLst>
                    <a:ext uri="{9D8B030D-6E8A-4147-A177-3AD203B41FA5}">
                      <a16:colId xmlns:a16="http://schemas.microsoft.com/office/drawing/2014/main" val="2531619199"/>
                    </a:ext>
                  </a:extLst>
                </a:gridCol>
                <a:gridCol w="726759">
                  <a:extLst>
                    <a:ext uri="{9D8B030D-6E8A-4147-A177-3AD203B41FA5}">
                      <a16:colId xmlns:a16="http://schemas.microsoft.com/office/drawing/2014/main" val="4280081935"/>
                    </a:ext>
                  </a:extLst>
                </a:gridCol>
                <a:gridCol w="661676">
                  <a:extLst>
                    <a:ext uri="{9D8B030D-6E8A-4147-A177-3AD203B41FA5}">
                      <a16:colId xmlns:a16="http://schemas.microsoft.com/office/drawing/2014/main" val="3281361505"/>
                    </a:ext>
                  </a:extLst>
                </a:gridCol>
                <a:gridCol w="650828">
                  <a:extLst>
                    <a:ext uri="{9D8B030D-6E8A-4147-A177-3AD203B41FA5}">
                      <a16:colId xmlns:a16="http://schemas.microsoft.com/office/drawing/2014/main" val="4086986667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734262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356748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2.604.136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24267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1.090.842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08080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56778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1.162.104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8038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1.162.104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2557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309.989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8024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34923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83854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9618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5849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406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1492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61641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8827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70328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13870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461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22675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06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B073F9-EAA9-4AA9-953C-62E85EC0F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730807"/>
              </p:ext>
            </p:extLst>
          </p:nvPr>
        </p:nvGraphicFramePr>
        <p:xfrm>
          <a:off x="509452" y="1867508"/>
          <a:ext cx="8094996" cy="4087260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3938561484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869403449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669218766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2370254183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4091998576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502744078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590177752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170623831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359498567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3657109588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259679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53628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24.026.024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42808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2.916.423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01283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383.288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91186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5.250.131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46683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344.192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144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240.074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567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9470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396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901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40019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4.650.939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04052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6434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715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968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63243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9060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8053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4216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3233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2839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03532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365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86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58160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8252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4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5CCD4A-95A6-47B4-9601-34DDEF006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27597"/>
              </p:ext>
            </p:extLst>
          </p:nvPr>
        </p:nvGraphicFramePr>
        <p:xfrm>
          <a:off x="523880" y="2025271"/>
          <a:ext cx="8111240" cy="2190055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645324665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1262141143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282782563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3918572096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258941637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672967244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911066881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218409438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492893028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1943180810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929276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45484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5.302.977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0085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754.612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77735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2749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91083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41129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60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3241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748.946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6782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748.946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5225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8.716.240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23497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08584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1866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3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A244E1-09A6-40C6-9E80-BE771B2D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597886"/>
              </p:ext>
            </p:extLst>
          </p:nvPr>
        </p:nvGraphicFramePr>
        <p:xfrm>
          <a:off x="539551" y="1655175"/>
          <a:ext cx="8064900" cy="4442272"/>
        </p:xfrm>
        <a:graphic>
          <a:graphicData uri="http://schemas.openxmlformats.org/drawingml/2006/table">
            <a:tbl>
              <a:tblPr/>
              <a:tblGrid>
                <a:gridCol w="270271">
                  <a:extLst>
                    <a:ext uri="{9D8B030D-6E8A-4147-A177-3AD203B41FA5}">
                      <a16:colId xmlns:a16="http://schemas.microsoft.com/office/drawing/2014/main" val="425363233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926204833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3113493174"/>
                    </a:ext>
                  </a:extLst>
                </a:gridCol>
                <a:gridCol w="3048661">
                  <a:extLst>
                    <a:ext uri="{9D8B030D-6E8A-4147-A177-3AD203B41FA5}">
                      <a16:colId xmlns:a16="http://schemas.microsoft.com/office/drawing/2014/main" val="582275233"/>
                    </a:ext>
                  </a:extLst>
                </a:gridCol>
                <a:gridCol w="724328">
                  <a:extLst>
                    <a:ext uri="{9D8B030D-6E8A-4147-A177-3AD203B41FA5}">
                      <a16:colId xmlns:a16="http://schemas.microsoft.com/office/drawing/2014/main" val="2164242903"/>
                    </a:ext>
                  </a:extLst>
                </a:gridCol>
                <a:gridCol w="724328">
                  <a:extLst>
                    <a:ext uri="{9D8B030D-6E8A-4147-A177-3AD203B41FA5}">
                      <a16:colId xmlns:a16="http://schemas.microsoft.com/office/drawing/2014/main" val="1491591422"/>
                    </a:ext>
                  </a:extLst>
                </a:gridCol>
                <a:gridCol w="724328">
                  <a:extLst>
                    <a:ext uri="{9D8B030D-6E8A-4147-A177-3AD203B41FA5}">
                      <a16:colId xmlns:a16="http://schemas.microsoft.com/office/drawing/2014/main" val="3021274758"/>
                    </a:ext>
                  </a:extLst>
                </a:gridCol>
                <a:gridCol w="724328">
                  <a:extLst>
                    <a:ext uri="{9D8B030D-6E8A-4147-A177-3AD203B41FA5}">
                      <a16:colId xmlns:a16="http://schemas.microsoft.com/office/drawing/2014/main" val="1762929513"/>
                    </a:ext>
                  </a:extLst>
                </a:gridCol>
                <a:gridCol w="659463">
                  <a:extLst>
                    <a:ext uri="{9D8B030D-6E8A-4147-A177-3AD203B41FA5}">
                      <a16:colId xmlns:a16="http://schemas.microsoft.com/office/drawing/2014/main" val="446785287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1136661919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93677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30943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6.172.989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1825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1.513.580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1894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7045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1645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6879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420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2.035.195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947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087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71503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84089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4714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23137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69650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517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14161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1.545.462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45054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03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461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9815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53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1186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516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2916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0966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085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9087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8578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2.409.053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240905,3%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240905,3%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6228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2.409.053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240905,3%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240905,3%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48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77753E-F66D-467D-BF4D-DE3E15B56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09633"/>
              </p:ext>
            </p:extLst>
          </p:nvPr>
        </p:nvGraphicFramePr>
        <p:xfrm>
          <a:off x="566623" y="1720674"/>
          <a:ext cx="7992891" cy="3416651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2755791369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3943463472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3293666231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789555688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963276889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3091545724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584538256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298686776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3273199147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16432112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88844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00431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8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847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268.372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951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6.753.392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32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154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86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94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29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81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467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33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5313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27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014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636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21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30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87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06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0646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00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76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MARZOR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E5AD23-44B7-491D-872C-CC2C79CB0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21124"/>
              </p:ext>
            </p:extLst>
          </p:nvPr>
        </p:nvGraphicFramePr>
        <p:xfrm>
          <a:off x="539552" y="1806747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4167506440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05282210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1726118313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109062334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71433947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62796800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47939912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268393696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721661155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427339185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94930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33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0489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653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7276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45371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093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69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19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0687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65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57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0BBAD2-A7FE-46A8-A585-E17AC7CE5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05994"/>
              </p:ext>
            </p:extLst>
          </p:nvPr>
        </p:nvGraphicFramePr>
        <p:xfrm>
          <a:off x="518508" y="1825842"/>
          <a:ext cx="8010527" cy="341170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2691043704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187891872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1051708344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23396674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96976474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640031821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7337381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486466453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3414036873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36732909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6174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9617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22.213.374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87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9.136.451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155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4.598.453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593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4016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52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036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945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24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15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107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930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79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81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9886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595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53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687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3545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458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566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472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7" y="811484"/>
            <a:ext cx="79930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3550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A43229-DCB3-4E5D-8BF8-26F7E72F8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65719"/>
              </p:ext>
            </p:extLst>
          </p:nvPr>
        </p:nvGraphicFramePr>
        <p:xfrm>
          <a:off x="547897" y="1871170"/>
          <a:ext cx="8000215" cy="2496794"/>
        </p:xfrm>
        <a:graphic>
          <a:graphicData uri="http://schemas.openxmlformats.org/drawingml/2006/table">
            <a:tbl>
              <a:tblPr/>
              <a:tblGrid>
                <a:gridCol w="268104">
                  <a:extLst>
                    <a:ext uri="{9D8B030D-6E8A-4147-A177-3AD203B41FA5}">
                      <a16:colId xmlns:a16="http://schemas.microsoft.com/office/drawing/2014/main" val="4202577186"/>
                    </a:ext>
                  </a:extLst>
                </a:gridCol>
                <a:gridCol w="268104">
                  <a:extLst>
                    <a:ext uri="{9D8B030D-6E8A-4147-A177-3AD203B41FA5}">
                      <a16:colId xmlns:a16="http://schemas.microsoft.com/office/drawing/2014/main" val="135105993"/>
                    </a:ext>
                  </a:extLst>
                </a:gridCol>
                <a:gridCol w="268104">
                  <a:extLst>
                    <a:ext uri="{9D8B030D-6E8A-4147-A177-3AD203B41FA5}">
                      <a16:colId xmlns:a16="http://schemas.microsoft.com/office/drawing/2014/main" val="2666320864"/>
                    </a:ext>
                  </a:extLst>
                </a:gridCol>
                <a:gridCol w="3024209">
                  <a:extLst>
                    <a:ext uri="{9D8B030D-6E8A-4147-A177-3AD203B41FA5}">
                      <a16:colId xmlns:a16="http://schemas.microsoft.com/office/drawing/2014/main" val="2014641083"/>
                    </a:ext>
                  </a:extLst>
                </a:gridCol>
                <a:gridCol w="718518">
                  <a:extLst>
                    <a:ext uri="{9D8B030D-6E8A-4147-A177-3AD203B41FA5}">
                      <a16:colId xmlns:a16="http://schemas.microsoft.com/office/drawing/2014/main" val="3082886165"/>
                    </a:ext>
                  </a:extLst>
                </a:gridCol>
                <a:gridCol w="718518">
                  <a:extLst>
                    <a:ext uri="{9D8B030D-6E8A-4147-A177-3AD203B41FA5}">
                      <a16:colId xmlns:a16="http://schemas.microsoft.com/office/drawing/2014/main" val="597812829"/>
                    </a:ext>
                  </a:extLst>
                </a:gridCol>
                <a:gridCol w="718518">
                  <a:extLst>
                    <a:ext uri="{9D8B030D-6E8A-4147-A177-3AD203B41FA5}">
                      <a16:colId xmlns:a16="http://schemas.microsoft.com/office/drawing/2014/main" val="728248217"/>
                    </a:ext>
                  </a:extLst>
                </a:gridCol>
                <a:gridCol w="718518">
                  <a:extLst>
                    <a:ext uri="{9D8B030D-6E8A-4147-A177-3AD203B41FA5}">
                      <a16:colId xmlns:a16="http://schemas.microsoft.com/office/drawing/2014/main" val="700413891"/>
                    </a:ext>
                  </a:extLst>
                </a:gridCol>
                <a:gridCol w="654173">
                  <a:extLst>
                    <a:ext uri="{9D8B030D-6E8A-4147-A177-3AD203B41FA5}">
                      <a16:colId xmlns:a16="http://schemas.microsoft.com/office/drawing/2014/main" val="184955112"/>
                    </a:ext>
                  </a:extLst>
                </a:gridCol>
                <a:gridCol w="643449">
                  <a:extLst>
                    <a:ext uri="{9D8B030D-6E8A-4147-A177-3AD203B41FA5}">
                      <a16:colId xmlns:a16="http://schemas.microsoft.com/office/drawing/2014/main" val="153599776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5351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6747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03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25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324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701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9265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0606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3443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47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713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333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98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25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438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34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EEF8A0D-745D-4228-9E8C-7C75AE535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59633"/>
              </p:ext>
            </p:extLst>
          </p:nvPr>
        </p:nvGraphicFramePr>
        <p:xfrm>
          <a:off x="539550" y="1972036"/>
          <a:ext cx="8064899" cy="3008256"/>
        </p:xfrm>
        <a:graphic>
          <a:graphicData uri="http://schemas.openxmlformats.org/drawingml/2006/table">
            <a:tbl>
              <a:tblPr/>
              <a:tblGrid>
                <a:gridCol w="264945">
                  <a:extLst>
                    <a:ext uri="{9D8B030D-6E8A-4147-A177-3AD203B41FA5}">
                      <a16:colId xmlns:a16="http://schemas.microsoft.com/office/drawing/2014/main" val="2370242005"/>
                    </a:ext>
                  </a:extLst>
                </a:gridCol>
                <a:gridCol w="264945">
                  <a:extLst>
                    <a:ext uri="{9D8B030D-6E8A-4147-A177-3AD203B41FA5}">
                      <a16:colId xmlns:a16="http://schemas.microsoft.com/office/drawing/2014/main" val="2652284796"/>
                    </a:ext>
                  </a:extLst>
                </a:gridCol>
                <a:gridCol w="264945">
                  <a:extLst>
                    <a:ext uri="{9D8B030D-6E8A-4147-A177-3AD203B41FA5}">
                      <a16:colId xmlns:a16="http://schemas.microsoft.com/office/drawing/2014/main" val="223419986"/>
                    </a:ext>
                  </a:extLst>
                </a:gridCol>
                <a:gridCol w="3147535">
                  <a:extLst>
                    <a:ext uri="{9D8B030D-6E8A-4147-A177-3AD203B41FA5}">
                      <a16:colId xmlns:a16="http://schemas.microsoft.com/office/drawing/2014/main" val="4183799855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54455756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695185680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587952989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933742223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3332437277"/>
                    </a:ext>
                  </a:extLst>
                </a:gridCol>
                <a:gridCol w="635865">
                  <a:extLst>
                    <a:ext uri="{9D8B030D-6E8A-4147-A177-3AD203B41FA5}">
                      <a16:colId xmlns:a16="http://schemas.microsoft.com/office/drawing/2014/main" val="1912841194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37168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865248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16.501.325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96581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16.501.325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9545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2004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52206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13.101.662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14393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9.999.387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36903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74086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3.102.275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7725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3.399.663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75695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017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67452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8734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01303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129.251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2742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30610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02739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9961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632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7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024300"/>
              </p:ext>
            </p:extLst>
          </p:nvPr>
        </p:nvGraphicFramePr>
        <p:xfrm>
          <a:off x="1426368" y="2060848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118119"/>
              </p:ext>
            </p:extLst>
          </p:nvPr>
        </p:nvGraphicFramePr>
        <p:xfrm>
          <a:off x="1425600" y="1916832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934C07-2F33-423D-8625-BFD2A6903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078885"/>
              </p:ext>
            </p:extLst>
          </p:nvPr>
        </p:nvGraphicFramePr>
        <p:xfrm>
          <a:off x="539552" y="1909534"/>
          <a:ext cx="8041072" cy="1917923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1386443533"/>
                    </a:ext>
                  </a:extLst>
                </a:gridCol>
                <a:gridCol w="3253347">
                  <a:extLst>
                    <a:ext uri="{9D8B030D-6E8A-4147-A177-3AD203B41FA5}">
                      <a16:colId xmlns:a16="http://schemas.microsoft.com/office/drawing/2014/main" val="1693367891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788637500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002363234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955532408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25439493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4005587719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270408293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15082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2691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686.283.718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11.101.597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193.647.250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9894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20.171.239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41703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2.302.716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4976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697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115.460.950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0266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19.666.309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98204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9129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672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9.541.523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794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16.727.637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11.101.097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26.175.694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308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96D826-3207-459F-AEE9-47F268DE5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82292"/>
              </p:ext>
            </p:extLst>
          </p:nvPr>
        </p:nvGraphicFramePr>
        <p:xfrm>
          <a:off x="575866" y="1860297"/>
          <a:ext cx="7992262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327485940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908072806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901312012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547794223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934268472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47994752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638987038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4045304295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374974582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52735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46167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324.933.609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10.555.224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114.468.924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765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80.401.744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30.350.072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233657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244.531.865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84.118.852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48009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23.898.983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147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2.604.136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790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24.026.024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85738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6.172.989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56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11.655.589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1423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22.213.374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4.322.330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84410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16.736.471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34265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8744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16.501.325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73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5343B1-3EC9-4C21-9E85-5DA50AEB2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41942"/>
              </p:ext>
            </p:extLst>
          </p:nvPr>
        </p:nvGraphicFramePr>
        <p:xfrm>
          <a:off x="545022" y="1742656"/>
          <a:ext cx="8016196" cy="3806198"/>
        </p:xfrm>
        <a:graphic>
          <a:graphicData uri="http://schemas.openxmlformats.org/drawingml/2006/table">
            <a:tbl>
              <a:tblPr/>
              <a:tblGrid>
                <a:gridCol w="268640">
                  <a:extLst>
                    <a:ext uri="{9D8B030D-6E8A-4147-A177-3AD203B41FA5}">
                      <a16:colId xmlns:a16="http://schemas.microsoft.com/office/drawing/2014/main" val="764170003"/>
                    </a:ext>
                  </a:extLst>
                </a:gridCol>
                <a:gridCol w="268640">
                  <a:extLst>
                    <a:ext uri="{9D8B030D-6E8A-4147-A177-3AD203B41FA5}">
                      <a16:colId xmlns:a16="http://schemas.microsoft.com/office/drawing/2014/main" val="3943776851"/>
                    </a:ext>
                  </a:extLst>
                </a:gridCol>
                <a:gridCol w="268640">
                  <a:extLst>
                    <a:ext uri="{9D8B030D-6E8A-4147-A177-3AD203B41FA5}">
                      <a16:colId xmlns:a16="http://schemas.microsoft.com/office/drawing/2014/main" val="2875974911"/>
                    </a:ext>
                  </a:extLst>
                </a:gridCol>
                <a:gridCol w="3030250">
                  <a:extLst>
                    <a:ext uri="{9D8B030D-6E8A-4147-A177-3AD203B41FA5}">
                      <a16:colId xmlns:a16="http://schemas.microsoft.com/office/drawing/2014/main" val="1503488006"/>
                    </a:ext>
                  </a:extLst>
                </a:gridCol>
                <a:gridCol w="719953">
                  <a:extLst>
                    <a:ext uri="{9D8B030D-6E8A-4147-A177-3AD203B41FA5}">
                      <a16:colId xmlns:a16="http://schemas.microsoft.com/office/drawing/2014/main" val="1480862755"/>
                    </a:ext>
                  </a:extLst>
                </a:gridCol>
                <a:gridCol w="719953">
                  <a:extLst>
                    <a:ext uri="{9D8B030D-6E8A-4147-A177-3AD203B41FA5}">
                      <a16:colId xmlns:a16="http://schemas.microsoft.com/office/drawing/2014/main" val="1435883547"/>
                    </a:ext>
                  </a:extLst>
                </a:gridCol>
                <a:gridCol w="719953">
                  <a:extLst>
                    <a:ext uri="{9D8B030D-6E8A-4147-A177-3AD203B41FA5}">
                      <a16:colId xmlns:a16="http://schemas.microsoft.com/office/drawing/2014/main" val="2945867662"/>
                    </a:ext>
                  </a:extLst>
                </a:gridCol>
                <a:gridCol w="719953">
                  <a:extLst>
                    <a:ext uri="{9D8B030D-6E8A-4147-A177-3AD203B41FA5}">
                      <a16:colId xmlns:a16="http://schemas.microsoft.com/office/drawing/2014/main" val="3363591832"/>
                    </a:ext>
                  </a:extLst>
                </a:gridCol>
                <a:gridCol w="655480">
                  <a:extLst>
                    <a:ext uri="{9D8B030D-6E8A-4147-A177-3AD203B41FA5}">
                      <a16:colId xmlns:a16="http://schemas.microsoft.com/office/drawing/2014/main" val="2353941176"/>
                    </a:ext>
                  </a:extLst>
                </a:gridCol>
                <a:gridCol w="644734">
                  <a:extLst>
                    <a:ext uri="{9D8B030D-6E8A-4147-A177-3AD203B41FA5}">
                      <a16:colId xmlns:a16="http://schemas.microsoft.com/office/drawing/2014/main" val="113022890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74676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1716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80.401.744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30.350.072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32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22.793.037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637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160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675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15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15.518.757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910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628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26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58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847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190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620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787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719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78516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907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02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872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702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305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447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5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617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997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144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73FBF4-AED5-4151-BB25-4A82F06F4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79650"/>
              </p:ext>
            </p:extLst>
          </p:nvPr>
        </p:nvGraphicFramePr>
        <p:xfrm>
          <a:off x="547184" y="1788300"/>
          <a:ext cx="8017441" cy="18089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2009375697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155293372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025903006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255316678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80879218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98413123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50759924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70297109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116893667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22326788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019871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87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609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1057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738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380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44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895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827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47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14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6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D916F0-7EB7-46F2-81B2-6368847D8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594188"/>
              </p:ext>
            </p:extLst>
          </p:nvPr>
        </p:nvGraphicFramePr>
        <p:xfrm>
          <a:off x="523878" y="1802841"/>
          <a:ext cx="8096242" cy="4537022"/>
        </p:xfrm>
        <a:graphic>
          <a:graphicData uri="http://schemas.openxmlformats.org/drawingml/2006/table">
            <a:tbl>
              <a:tblPr/>
              <a:tblGrid>
                <a:gridCol w="271321">
                  <a:extLst>
                    <a:ext uri="{9D8B030D-6E8A-4147-A177-3AD203B41FA5}">
                      <a16:colId xmlns:a16="http://schemas.microsoft.com/office/drawing/2014/main" val="658054957"/>
                    </a:ext>
                  </a:extLst>
                </a:gridCol>
                <a:gridCol w="271321">
                  <a:extLst>
                    <a:ext uri="{9D8B030D-6E8A-4147-A177-3AD203B41FA5}">
                      <a16:colId xmlns:a16="http://schemas.microsoft.com/office/drawing/2014/main" val="3791049368"/>
                    </a:ext>
                  </a:extLst>
                </a:gridCol>
                <a:gridCol w="271321">
                  <a:extLst>
                    <a:ext uri="{9D8B030D-6E8A-4147-A177-3AD203B41FA5}">
                      <a16:colId xmlns:a16="http://schemas.microsoft.com/office/drawing/2014/main" val="4076238503"/>
                    </a:ext>
                  </a:extLst>
                </a:gridCol>
                <a:gridCol w="3060509">
                  <a:extLst>
                    <a:ext uri="{9D8B030D-6E8A-4147-A177-3AD203B41FA5}">
                      <a16:colId xmlns:a16="http://schemas.microsoft.com/office/drawing/2014/main" val="2028239800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856051758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1118607172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2036962176"/>
                    </a:ext>
                  </a:extLst>
                </a:gridCol>
                <a:gridCol w="727143">
                  <a:extLst>
                    <a:ext uri="{9D8B030D-6E8A-4147-A177-3AD203B41FA5}">
                      <a16:colId xmlns:a16="http://schemas.microsoft.com/office/drawing/2014/main" val="425078843"/>
                    </a:ext>
                  </a:extLst>
                </a:gridCol>
                <a:gridCol w="662026">
                  <a:extLst>
                    <a:ext uri="{9D8B030D-6E8A-4147-A177-3AD203B41FA5}">
                      <a16:colId xmlns:a16="http://schemas.microsoft.com/office/drawing/2014/main" val="2637674736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4017818696"/>
                    </a:ext>
                  </a:extLst>
                </a:gridCol>
              </a:tblGrid>
              <a:tr h="10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699044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688016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244.531.865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84.118.852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5542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67.520.695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1318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5366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10285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41.860.831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8735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90356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3313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2047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1058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10.238.196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68619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0739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90975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59074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15.739.743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8873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2495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71911"/>
                  </a:ext>
                </a:extLst>
              </a:tr>
              <a:tr h="113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25.659.864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54129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15.357.144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59523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1.088.754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45666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4308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8.002.800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2393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1298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5471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1424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491201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861890"/>
                  </a:ext>
                </a:extLst>
              </a:tr>
              <a:tr h="166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42207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57964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29550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76662"/>
                  </a:ext>
                </a:extLst>
              </a:tr>
              <a:tr h="159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54235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538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5401</TotalTime>
  <Words>5436</Words>
  <Application>Microsoft Office PowerPoint</Application>
  <PresentationFormat>Presentación en pantalla (4:3)</PresentationFormat>
  <Paragraphs>3177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2_Tema de Office</vt:lpstr>
      <vt:lpstr>EJECUCIÓN ACUMULADA DE GASTOS PRESUPUESTARIOS AL MES DE MARZO DE 2020 PARTIDA 21:  MINISTERIO DE DESARROLLO SOCIAL</vt:lpstr>
      <vt:lpstr>EJECUCIÓN ACUMULADA DE GASTOS A MARZO DE 2020  PARTIDA 21 MINISTERIO DE DESARROLLO SOCIAL</vt:lpstr>
      <vt:lpstr>Presentación de PowerPoint</vt:lpstr>
      <vt:lpstr>Presentación de PowerPoint</vt:lpstr>
      <vt:lpstr>EJECUCIÓN ACUMULADA DE GASTOS A MARZO DE 2020  PARTIDA 21 MINISTERIO DE DESARROLLO SOCIAL</vt:lpstr>
      <vt:lpstr>EJECUCIÓN ACUMULADA DE GASTOS A MARZO DE 2020  PARTIDA 2I RESUMEN POR CAPÍTULOS</vt:lpstr>
      <vt:lpstr>EJECUCIÓN ACUMULADA DE GASTOS A MARZO DE 2020  PARTIDA 21. CAPÍTULO 01. PROGRAMA 01:  SUBSECRETARÍA DE SERVICIOS SOCIALES</vt:lpstr>
      <vt:lpstr>EJECUCIÓN ACUMULADA DE GASTOS A MARZO DE 2020  PARTIDA 21. CAPÍTULO 01. PROGRAMA 01:  SUBSECRETARÍA DE SERVICIOS SOCIALES</vt:lpstr>
      <vt:lpstr>EJECUCIÓN ACUMULADA DE GASTOS A MARZO DE 2020  PARTIDA 21. CAPÍTULO 01. PROGRAMA 05:  INGRESO ÉTICO FAMILIAR Y SISTEMA CHILE SOLIDARIO</vt:lpstr>
      <vt:lpstr>EJECUCIÓN ACUMULADA DE GASTOS A MARZO DE 2020  PARTIDA 21. CAPÍTULO 02. PROGRAMA 01:  FONDO DE SOLIDARIDAD E INVERSIÓN SOCIAL</vt:lpstr>
      <vt:lpstr>EJECUCIÓN ACUMULADA DE GASTOS A MARZO DE 2020  PARTIDA 21. CAPÍTULO 05. PROGRAMA 01:  INSTITUTO NACIONAL DE LA JUVENTUD</vt:lpstr>
      <vt:lpstr>EJECUCIÓN ACUMULADA DE GASTOS A MARZO DE 2020  PARTIDA 21. CAPÍTULO 06. PROGRAMA 01:  CORPORACIÓN NACIONAL DE DESARROLLO INDÍGENA</vt:lpstr>
      <vt:lpstr>EJECUCIÓN ACUMULADA DE GASTOS A MARZO DE 2020  PARTIDA 21. CAPÍTULO 06. PROGRAMA 01:  CORPORACIÓN NACIONAL DE DESARROLLO INDÍGENA</vt:lpstr>
      <vt:lpstr>EJECUCIÓN ACUMULADA DE GASTOS A MARZO DE 2020  PARTIDA 21. CAPÍTULO 07. PROGRAMA 01:  SERVICIO NACIONAL DE LA DISCAPACIDAD</vt:lpstr>
      <vt:lpstr>EJECUCIÓN ACUMULADA DE GASTOS A MARZO DE 2020  PARTIDA 21. CAPÍTULO 08. PROGRAMA 01:  SERVICIO NACIONAL DEL ADULTO MAYOR</vt:lpstr>
      <vt:lpstr>EJECUCIÓN ACUMULADA DE GASTOS A MARZO DE 2020  PARTIDA 21. CAPÍTULO 08. PROGRAMA 01:  SERVICIO NACIONAL DEL ADULTO MARZOR</vt:lpstr>
      <vt:lpstr>EJECUCIÓN ACUMULADA DE GASTOS A MARZO DE 2020  PARTIDA 21. CAPÍTULO 09. PROGRAMA 01:  SUBSECRETARÍA DE EVALUACIÓN SOCIAL</vt:lpstr>
      <vt:lpstr>EJECUCIÓN ACUMULADA DE GASTOS A MARZO DE 2020  PARTIDA 21. CAPÍTULO 10. PROGRAMA 01:  SUBSECRETARÍA DE LA NIÑEZ</vt:lpstr>
      <vt:lpstr>EJECUCIÓN ACUMULADA DE GASTOS A MARZO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314</cp:revision>
  <cp:lastPrinted>2019-10-14T14:51:48Z</cp:lastPrinted>
  <dcterms:created xsi:type="dcterms:W3CDTF">2016-06-23T13:38:47Z</dcterms:created>
  <dcterms:modified xsi:type="dcterms:W3CDTF">2020-07-10T03:27:51Z</dcterms:modified>
</cp:coreProperties>
</file>