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Disdtribución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524744"/>
        <c:axId val="486525920"/>
        <c:axId val="0"/>
      </c:bar3DChart>
      <c:catAx>
        <c:axId val="48652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6525920"/>
        <c:crosses val="autoZero"/>
        <c:auto val="1"/>
        <c:lblAlgn val="ctr"/>
        <c:lblOffset val="100"/>
        <c:noMultiLvlLbl val="0"/>
      </c:catAx>
      <c:valAx>
        <c:axId val="48652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6524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20'!$D$35:$F$35</c:f>
              <c:numCache>
                <c:formatCode>0.0%</c:formatCode>
                <c:ptCount val="3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6483192"/>
        <c:axId val="486480448"/>
      </c:barChart>
      <c:catAx>
        <c:axId val="48648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480448"/>
        <c:crosses val="autoZero"/>
        <c:auto val="0"/>
        <c:lblAlgn val="ctr"/>
        <c:lblOffset val="100"/>
        <c:noMultiLvlLbl val="0"/>
      </c:catAx>
      <c:valAx>
        <c:axId val="48648044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648319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20'!$D$31:$F$31</c:f>
              <c:numCache>
                <c:formatCode>0.0%</c:formatCode>
                <c:ptCount val="3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050824"/>
        <c:axId val="494049256"/>
      </c:lineChart>
      <c:catAx>
        <c:axId val="49405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4049256"/>
        <c:crosses val="autoZero"/>
        <c:auto val="1"/>
        <c:lblAlgn val="ctr"/>
        <c:lblOffset val="100"/>
        <c:tickLblSkip val="1"/>
        <c:noMultiLvlLbl val="0"/>
      </c:catAx>
      <c:valAx>
        <c:axId val="4940492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4050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110578"/>
              </p:ext>
            </p:extLst>
          </p:nvPr>
        </p:nvGraphicFramePr>
        <p:xfrm>
          <a:off x="414338" y="1988840"/>
          <a:ext cx="401364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603553"/>
              </p:ext>
            </p:extLst>
          </p:nvPr>
        </p:nvGraphicFramePr>
        <p:xfrm>
          <a:off x="4499992" y="1988840"/>
          <a:ext cx="412514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267782"/>
              </p:ext>
            </p:extLst>
          </p:nvPr>
        </p:nvGraphicFramePr>
        <p:xfrm>
          <a:off x="414338" y="1947333"/>
          <a:ext cx="8210798" cy="36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242081"/>
              </p:ext>
            </p:extLst>
          </p:nvPr>
        </p:nvGraphicFramePr>
        <p:xfrm>
          <a:off x="457200" y="1700808"/>
          <a:ext cx="8229600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32681"/>
              </p:ext>
            </p:extLst>
          </p:nvPr>
        </p:nvGraphicFramePr>
        <p:xfrm>
          <a:off x="947926" y="2060848"/>
          <a:ext cx="7207709" cy="3024336"/>
        </p:xfrm>
        <a:graphic>
          <a:graphicData uri="http://schemas.openxmlformats.org/drawingml/2006/table">
            <a:tbl>
              <a:tblPr/>
              <a:tblGrid>
                <a:gridCol w="774836"/>
                <a:gridCol w="2628082"/>
                <a:gridCol w="774836"/>
                <a:gridCol w="774836"/>
                <a:gridCol w="774836"/>
                <a:gridCol w="774836"/>
                <a:gridCol w="705447"/>
              </a:tblGrid>
              <a:tr h="2150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86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38.837.593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6.833.825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13.056.131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3.846.921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60820"/>
              </p:ext>
            </p:extLst>
          </p:nvPr>
        </p:nvGraphicFramePr>
        <p:xfrm>
          <a:off x="758608" y="2924943"/>
          <a:ext cx="7557808" cy="1443063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7"/>
                <a:gridCol w="849619"/>
                <a:gridCol w="849619"/>
                <a:gridCol w="849619"/>
                <a:gridCol w="849619"/>
                <a:gridCol w="760853"/>
              </a:tblGrid>
              <a:tr h="21782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707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5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22.419.641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16.417.952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07069"/>
              </p:ext>
            </p:extLst>
          </p:nvPr>
        </p:nvGraphicFramePr>
        <p:xfrm>
          <a:off x="683568" y="1545786"/>
          <a:ext cx="7632849" cy="4486507"/>
        </p:xfrm>
        <a:graphic>
          <a:graphicData uri="http://schemas.openxmlformats.org/drawingml/2006/table">
            <a:tbl>
              <a:tblPr/>
              <a:tblGrid>
                <a:gridCol w="696020"/>
                <a:gridCol w="257112"/>
                <a:gridCol w="257112"/>
                <a:gridCol w="3015223"/>
                <a:gridCol w="696020"/>
                <a:gridCol w="696020"/>
                <a:gridCol w="696020"/>
                <a:gridCol w="696020"/>
                <a:gridCol w="623302"/>
              </a:tblGrid>
              <a:tr h="1531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89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22.419.641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5.368.819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3.020.944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985.086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938.408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938.408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300.713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234.414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232.814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56.705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55.240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133.379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358868"/>
              </p:ext>
            </p:extLst>
          </p:nvPr>
        </p:nvGraphicFramePr>
        <p:xfrm>
          <a:off x="611559" y="2038209"/>
          <a:ext cx="7804250" cy="3479025"/>
        </p:xfrm>
        <a:graphic>
          <a:graphicData uri="http://schemas.openxmlformats.org/drawingml/2006/table">
            <a:tbl>
              <a:tblPr/>
              <a:tblGrid>
                <a:gridCol w="735680"/>
                <a:gridCol w="271762"/>
                <a:gridCol w="271762"/>
                <a:gridCol w="2923507"/>
                <a:gridCol w="735680"/>
                <a:gridCol w="735680"/>
                <a:gridCol w="735680"/>
                <a:gridCol w="735680"/>
                <a:gridCol w="658819"/>
              </a:tblGrid>
              <a:tr h="1653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62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6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16.417.952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6.733.433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7.687.312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825.977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99.235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7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857</Words>
  <Application>Microsoft Office PowerPoint</Application>
  <PresentationFormat>Presentación en pantalla (4:3)</PresentationFormat>
  <Paragraphs>483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MARZO DE 2020 PARTIDA 20: MINISTERIO SECRETARÍA GENERAL DE GOBIERNO</vt:lpstr>
      <vt:lpstr>EJECUCIÓN ACUMULADA DE GASTOS A MARZO DE 2020  PARTIDA 20 MINISTERIO SECRETARÍA GENERAL DE GOBIERNO</vt:lpstr>
      <vt:lpstr>EJECUCIÓN ACUMULADA DE GASTOS A MARZO DE 2020  PARTIDA 20 MINISTERIO SECRETARÍA GENERAL DE GOBIERNO</vt:lpstr>
      <vt:lpstr>COMPORTAMIENTO DE LA EJECUCIÓN MENSUAL DE GASTOS A MARZO DE 2020  PARTIDA 20 MINISTERIO SECRETARÍA GENERAL DE GOBIERNO</vt:lpstr>
      <vt:lpstr>EJECUCIÓN ACUMULADA  DE GASTOS A MARZO DE 2020  PARTIDA 20 MINISTERIO SECRETARÍA GENERAL DE GOBIERNO</vt:lpstr>
      <vt:lpstr>EJECUCIÓN ACUMULADA DE GASTOS A MARZO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8</cp:revision>
  <dcterms:created xsi:type="dcterms:W3CDTF">2019-11-13T19:00:32Z</dcterms:created>
  <dcterms:modified xsi:type="dcterms:W3CDTF">2020-07-12T01:47:28Z</dcterms:modified>
</cp:coreProperties>
</file>