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5" r:id="rId15"/>
    <p:sldId id="283" r:id="rId16"/>
    <p:sldId id="266" r:id="rId17"/>
    <p:sldId id="284" r:id="rId18"/>
    <p:sldId id="285" r:id="rId19"/>
    <p:sldId id="267" r:id="rId20"/>
    <p:sldId id="268" r:id="rId21"/>
    <p:sldId id="269" r:id="rId22"/>
    <p:sldId id="270" r:id="rId23"/>
    <p:sldId id="286" r:id="rId24"/>
    <p:sldId id="288" r:id="rId25"/>
    <p:sldId id="287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4765376"/>
        <c:axId val="274762240"/>
      </c:barChart>
      <c:catAx>
        <c:axId val="27476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74762240"/>
        <c:crosses val="autoZero"/>
        <c:auto val="1"/>
        <c:lblAlgn val="ctr"/>
        <c:lblOffset val="100"/>
        <c:noMultiLvlLbl val="0"/>
      </c:catAx>
      <c:valAx>
        <c:axId val="274762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4765376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16'!$D$27:$F$27</c:f>
              <c:numCache>
                <c:formatCode>0.0%</c:formatCode>
                <c:ptCount val="3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5301896"/>
        <c:axId val="575320320"/>
      </c:barChart>
      <c:catAx>
        <c:axId val="575301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75320320"/>
        <c:crosses val="autoZero"/>
        <c:auto val="1"/>
        <c:lblAlgn val="ctr"/>
        <c:lblOffset val="100"/>
        <c:noMultiLvlLbl val="0"/>
      </c:catAx>
      <c:valAx>
        <c:axId val="57532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753018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73862677809462"/>
          <c:y val="0.36805680357802861"/>
          <c:w val="0.22803240483567666"/>
          <c:h val="0.3611123355859903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chemeClr val="tx1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16'!$D$21:$F$21</c:f>
              <c:numCache>
                <c:formatCode>0.0%</c:formatCode>
                <c:ptCount val="3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5356384"/>
        <c:axId val="575350504"/>
      </c:lineChart>
      <c:catAx>
        <c:axId val="57535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75350504"/>
        <c:crosses val="autoZero"/>
        <c:auto val="1"/>
        <c:lblAlgn val="ctr"/>
        <c:lblOffset val="100"/>
        <c:noMultiLvlLbl val="0"/>
      </c:catAx>
      <c:valAx>
        <c:axId val="575350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753563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026288084392735"/>
          <c:y val="0.33357617926273497"/>
          <c:w val="0.23899712201289808"/>
          <c:h val="0.3678152789445506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30-07-2020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MARZO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16: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</a:t>
            </a:r>
            <a:r>
              <a:rPr lang="es-CL" sz="2000" b="1" dirty="0" smtClean="0">
                <a:latin typeface="+mn-lt"/>
              </a:rPr>
              <a:t>DE SALUD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Abril 2020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621051"/>
              </p:ext>
            </p:extLst>
          </p:nvPr>
        </p:nvGraphicFramePr>
        <p:xfrm>
          <a:off x="539554" y="1875386"/>
          <a:ext cx="8064894" cy="4062327"/>
        </p:xfrm>
        <a:graphic>
          <a:graphicData uri="http://schemas.openxmlformats.org/drawingml/2006/table">
            <a:tbl>
              <a:tblPr/>
              <a:tblGrid>
                <a:gridCol w="284643"/>
                <a:gridCol w="272784"/>
                <a:gridCol w="275749"/>
                <a:gridCol w="2908700"/>
                <a:gridCol w="773873"/>
                <a:gridCol w="747188"/>
                <a:gridCol w="747188"/>
                <a:gridCol w="747188"/>
                <a:gridCol w="595972"/>
                <a:gridCol w="711609"/>
              </a:tblGrid>
              <a:tr h="184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3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8.296.067.941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12.026.648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2.249.940.394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21.284.888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9.370.993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26.659.100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1.037.834.515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436.109.872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436.041.636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137.639.268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298.402.368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1.784.260.100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58.725.792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55.682.745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3.043.047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1.702.115.332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430.470.047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350.396.130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22673"/>
              </p:ext>
            </p:extLst>
          </p:nvPr>
        </p:nvGraphicFramePr>
        <p:xfrm>
          <a:off x="467546" y="1861280"/>
          <a:ext cx="8219254" cy="4076434"/>
        </p:xfrm>
        <a:graphic>
          <a:graphicData uri="http://schemas.openxmlformats.org/drawingml/2006/table">
            <a:tbl>
              <a:tblPr/>
              <a:tblGrid>
                <a:gridCol w="290091"/>
                <a:gridCol w="278004"/>
                <a:gridCol w="281027"/>
                <a:gridCol w="2964372"/>
                <a:gridCol w="788686"/>
                <a:gridCol w="761489"/>
                <a:gridCol w="761489"/>
                <a:gridCol w="761489"/>
                <a:gridCol w="607379"/>
                <a:gridCol w="725228"/>
              </a:tblGrid>
              <a:tr h="1821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7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883.704.930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37.544.225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23.418.976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23.418.976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1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6.237.924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1.684.487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3.365.907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3.365.907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01563"/>
              </p:ext>
            </p:extLst>
          </p:nvPr>
        </p:nvGraphicFramePr>
        <p:xfrm>
          <a:off x="506949" y="1988840"/>
          <a:ext cx="8179851" cy="3888435"/>
        </p:xfrm>
        <a:graphic>
          <a:graphicData uri="http://schemas.openxmlformats.org/drawingml/2006/table">
            <a:tbl>
              <a:tblPr/>
              <a:tblGrid>
                <a:gridCol w="727097"/>
                <a:gridCol w="251688"/>
                <a:gridCol w="260078"/>
                <a:gridCol w="2729412"/>
                <a:gridCol w="729894"/>
                <a:gridCol w="729894"/>
                <a:gridCol w="704726"/>
                <a:gridCol w="704726"/>
                <a:gridCol w="671168"/>
                <a:gridCol w="671168"/>
              </a:tblGrid>
              <a:tr h="1840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37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430.470.046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430.470.046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430.470.046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7.173.743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9.321.469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9.841.460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7.322.191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20.970.568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11.201.170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25.756.630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6.540.410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20.288.226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31.925.067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16.755.755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11.881.667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15.268.060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741914"/>
              </p:ext>
            </p:extLst>
          </p:nvPr>
        </p:nvGraphicFramePr>
        <p:xfrm>
          <a:off x="506955" y="1988840"/>
          <a:ext cx="8050947" cy="4104464"/>
        </p:xfrm>
        <a:graphic>
          <a:graphicData uri="http://schemas.openxmlformats.org/drawingml/2006/table">
            <a:tbl>
              <a:tblPr/>
              <a:tblGrid>
                <a:gridCol w="715640"/>
                <a:gridCol w="247722"/>
                <a:gridCol w="255979"/>
                <a:gridCol w="2686402"/>
                <a:gridCol w="718392"/>
                <a:gridCol w="718392"/>
                <a:gridCol w="693620"/>
                <a:gridCol w="693620"/>
                <a:gridCol w="660590"/>
                <a:gridCol w="660590"/>
              </a:tblGrid>
              <a:tr h="2045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65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3.811.852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6.293.843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21.550.252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13.867.711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6.934.824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11.675.750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4.739.848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18.544.894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13.884.249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32.869.843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17.637.278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28.009.918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28.024.010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10.932.912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24584"/>
              </p:ext>
            </p:extLst>
          </p:nvPr>
        </p:nvGraphicFramePr>
        <p:xfrm>
          <a:off x="410870" y="2162969"/>
          <a:ext cx="8091781" cy="4193379"/>
        </p:xfrm>
        <a:graphic>
          <a:graphicData uri="http://schemas.openxmlformats.org/drawingml/2006/table">
            <a:tbl>
              <a:tblPr/>
              <a:tblGrid>
                <a:gridCol w="795411"/>
                <a:gridCol w="275334"/>
                <a:gridCol w="284513"/>
                <a:gridCol w="2129255"/>
                <a:gridCol w="798471"/>
                <a:gridCol w="798471"/>
                <a:gridCol w="770937"/>
                <a:gridCol w="770937"/>
                <a:gridCol w="734226"/>
                <a:gridCol w="734226"/>
              </a:tblGrid>
              <a:tr h="1707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8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350.396.129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350.396.129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350.396.129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8.414.803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6.061.106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3.250.328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5.314.672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11.120.687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10.400.403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8.722.862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15.531.798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15.502.202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17.974.241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11.618.674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11.730.558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02490"/>
              </p:ext>
            </p:extLst>
          </p:nvPr>
        </p:nvGraphicFramePr>
        <p:xfrm>
          <a:off x="410870" y="2015331"/>
          <a:ext cx="8091781" cy="4221974"/>
        </p:xfrm>
        <a:graphic>
          <a:graphicData uri="http://schemas.openxmlformats.org/drawingml/2006/table">
            <a:tbl>
              <a:tblPr/>
              <a:tblGrid>
                <a:gridCol w="795411"/>
                <a:gridCol w="275334"/>
                <a:gridCol w="284513"/>
                <a:gridCol w="2129255"/>
                <a:gridCol w="798471"/>
                <a:gridCol w="798471"/>
                <a:gridCol w="770937"/>
                <a:gridCol w="770937"/>
                <a:gridCol w="734226"/>
                <a:gridCol w="734226"/>
              </a:tblGrid>
              <a:tr h="1619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8.673.511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12.499.596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12.029.762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7.594.698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12.415.576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12.476.689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7.968.396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9.533.196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16.428.133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16.161.286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579.833.585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-6.061.106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2.495.171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10.953.966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173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37626"/>
              </p:ext>
            </p:extLst>
          </p:nvPr>
        </p:nvGraphicFramePr>
        <p:xfrm>
          <a:off x="500355" y="2013927"/>
          <a:ext cx="7975796" cy="4342414"/>
        </p:xfrm>
        <a:graphic>
          <a:graphicData uri="http://schemas.openxmlformats.org/drawingml/2006/table">
            <a:tbl>
              <a:tblPr/>
              <a:tblGrid>
                <a:gridCol w="256938"/>
                <a:gridCol w="246233"/>
                <a:gridCol w="248910"/>
                <a:gridCol w="3468668"/>
                <a:gridCol w="698551"/>
                <a:gridCol w="698551"/>
                <a:gridCol w="537965"/>
                <a:gridCol w="674463"/>
                <a:gridCol w="556700"/>
                <a:gridCol w="588817"/>
              </a:tblGrid>
              <a:tr h="157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3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9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883.704.931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883.704.931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883.704.931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11.487.409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15.651.341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26.809.902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7.629.887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10.822.130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5.091.871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14.667.491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14.450.771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7.647.005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20.260.740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4.833.926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4.799.612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22.415.948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7.898.060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6.233.823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6.914.090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5.544.615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22.184.963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5.939.931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3.849.176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408467"/>
              </p:ext>
            </p:extLst>
          </p:nvPr>
        </p:nvGraphicFramePr>
        <p:xfrm>
          <a:off x="500352" y="2012438"/>
          <a:ext cx="8014997" cy="4224876"/>
        </p:xfrm>
        <a:graphic>
          <a:graphicData uri="http://schemas.openxmlformats.org/drawingml/2006/table">
            <a:tbl>
              <a:tblPr/>
              <a:tblGrid>
                <a:gridCol w="258201"/>
                <a:gridCol w="247443"/>
                <a:gridCol w="250133"/>
                <a:gridCol w="3485716"/>
                <a:gridCol w="701985"/>
                <a:gridCol w="701985"/>
                <a:gridCol w="540609"/>
                <a:gridCol w="677778"/>
                <a:gridCol w="559436"/>
                <a:gridCol w="591711"/>
              </a:tblGrid>
              <a:tr h="1544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3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11.357.041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25.132.156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2.070.567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20.881.814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5.224.024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38.077.424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4.084.414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21.444.107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24.346.024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6.171.151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5.082.086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6.275.097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3.986.403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5.483.996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3.570.372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3.287.173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36.229.334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18.747.646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16.520.651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25.812.322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11.421.284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14.941.136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515641"/>
              </p:ext>
            </p:extLst>
          </p:nvPr>
        </p:nvGraphicFramePr>
        <p:xfrm>
          <a:off x="480243" y="1940266"/>
          <a:ext cx="8014997" cy="4297044"/>
        </p:xfrm>
        <a:graphic>
          <a:graphicData uri="http://schemas.openxmlformats.org/drawingml/2006/table">
            <a:tbl>
              <a:tblPr/>
              <a:tblGrid>
                <a:gridCol w="258201"/>
                <a:gridCol w="247443"/>
                <a:gridCol w="250133"/>
                <a:gridCol w="3485716"/>
                <a:gridCol w="701985"/>
                <a:gridCol w="701985"/>
                <a:gridCol w="540609"/>
                <a:gridCol w="677778"/>
                <a:gridCol w="559436"/>
                <a:gridCol w="591711"/>
              </a:tblGrid>
              <a:tr h="2864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88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64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23.889.221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8.984.421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11.908.630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8.382.116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5.792.184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27.892.498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23.000.086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16.899.209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27.668.620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8.591.500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3.112.086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9.888.923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21.180.367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10.077.219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26.495.484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16.246.189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5.034.077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35.132.392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21.887.558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15.871.547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7.751.501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34551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263319"/>
              </p:ext>
            </p:extLst>
          </p:nvPr>
        </p:nvGraphicFramePr>
        <p:xfrm>
          <a:off x="467546" y="2132860"/>
          <a:ext cx="8064894" cy="3816416"/>
        </p:xfrm>
        <a:graphic>
          <a:graphicData uri="http://schemas.openxmlformats.org/drawingml/2006/table">
            <a:tbl>
              <a:tblPr/>
              <a:tblGrid>
                <a:gridCol w="739052"/>
                <a:gridCol w="277143"/>
                <a:gridCol w="286382"/>
                <a:gridCol w="2204836"/>
                <a:gridCol w="776003"/>
                <a:gridCol w="776003"/>
                <a:gridCol w="776003"/>
                <a:gridCol w="751368"/>
                <a:gridCol w="739052"/>
                <a:gridCol w="739052"/>
              </a:tblGrid>
              <a:tr h="1817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52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10.202.584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6" y="1578769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0423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092959"/>
              </p:ext>
            </p:extLst>
          </p:nvPr>
        </p:nvGraphicFramePr>
        <p:xfrm>
          <a:off x="535176" y="2204860"/>
          <a:ext cx="7656325" cy="3456389"/>
        </p:xfrm>
        <a:graphic>
          <a:graphicData uri="http://schemas.openxmlformats.org/drawingml/2006/table">
            <a:tbl>
              <a:tblPr/>
              <a:tblGrid>
                <a:gridCol w="758052"/>
                <a:gridCol w="284270"/>
                <a:gridCol w="293745"/>
                <a:gridCol w="1771946"/>
                <a:gridCol w="758052"/>
                <a:gridCol w="758052"/>
                <a:gridCol w="758052"/>
                <a:gridCol w="758052"/>
                <a:gridCol w="758052"/>
                <a:gridCol w="758052"/>
              </a:tblGrid>
              <a:tr h="1900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20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11.301.460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5.316.081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-489.086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0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611753"/>
              </p:ext>
            </p:extLst>
          </p:nvPr>
        </p:nvGraphicFramePr>
        <p:xfrm>
          <a:off x="536115" y="2065087"/>
          <a:ext cx="7903035" cy="3956200"/>
        </p:xfrm>
        <a:graphic>
          <a:graphicData uri="http://schemas.openxmlformats.org/drawingml/2006/table">
            <a:tbl>
              <a:tblPr/>
              <a:tblGrid>
                <a:gridCol w="721739"/>
                <a:gridCol w="234565"/>
                <a:gridCol w="252608"/>
                <a:gridCol w="2032896"/>
                <a:gridCol w="817970"/>
                <a:gridCol w="820977"/>
                <a:gridCol w="820977"/>
                <a:gridCol w="757825"/>
                <a:gridCol w="721739"/>
                <a:gridCol w="721739"/>
              </a:tblGrid>
              <a:tr h="1639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2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505.146.757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142.430.557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40.865.590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42.097.199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-329.700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7.636.166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54.874.705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36.096.256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35.061.668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18.778.449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18.778.449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26.543.948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8.074.732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293090"/>
              </p:ext>
            </p:extLst>
          </p:nvPr>
        </p:nvGraphicFramePr>
        <p:xfrm>
          <a:off x="686194" y="1798390"/>
          <a:ext cx="7818828" cy="619125"/>
        </p:xfrm>
        <a:graphic>
          <a:graphicData uri="http://schemas.openxmlformats.org/drawingml/2006/table">
            <a:tbl>
              <a:tblPr/>
              <a:tblGrid>
                <a:gridCol w="2884784"/>
                <a:gridCol w="938410"/>
                <a:gridCol w="866225"/>
                <a:gridCol w="649669"/>
                <a:gridCol w="938410"/>
                <a:gridCol w="832991"/>
                <a:gridCol w="708339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</a:t>
                      </a:r>
                      <a:endParaRPr lang="es-CL" sz="9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Acumulada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461901" y="758931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9440"/>
              </p:ext>
            </p:extLst>
          </p:nvPr>
        </p:nvGraphicFramePr>
        <p:xfrm>
          <a:off x="686194" y="2419481"/>
          <a:ext cx="7818827" cy="3988614"/>
        </p:xfrm>
        <a:graphic>
          <a:graphicData uri="http://schemas.openxmlformats.org/drawingml/2006/table">
            <a:tbl>
              <a:tblPr/>
              <a:tblGrid>
                <a:gridCol w="269284"/>
                <a:gridCol w="256460"/>
                <a:gridCol w="269284"/>
                <a:gridCol w="2114115"/>
                <a:gridCol w="946334"/>
                <a:gridCol w="873539"/>
                <a:gridCol w="655155"/>
                <a:gridCol w="946334"/>
                <a:gridCol w="873539"/>
                <a:gridCol w="614783"/>
              </a:tblGrid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3 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82986"/>
              </p:ext>
            </p:extLst>
          </p:nvPr>
        </p:nvGraphicFramePr>
        <p:xfrm>
          <a:off x="638978" y="1798390"/>
          <a:ext cx="7729582" cy="619125"/>
        </p:xfrm>
        <a:graphic>
          <a:graphicData uri="http://schemas.openxmlformats.org/drawingml/2006/table">
            <a:tbl>
              <a:tblPr/>
              <a:tblGrid>
                <a:gridCol w="2927841"/>
                <a:gridCol w="909764"/>
                <a:gridCol w="934903"/>
                <a:gridCol w="637746"/>
                <a:gridCol w="906994"/>
                <a:gridCol w="706167"/>
                <a:gridCol w="706167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62558"/>
              </p:ext>
            </p:extLst>
          </p:nvPr>
        </p:nvGraphicFramePr>
        <p:xfrm>
          <a:off x="634259" y="2442641"/>
          <a:ext cx="7734301" cy="2743200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143660"/>
                <a:gridCol w="761063"/>
                <a:gridCol w="865709"/>
                <a:gridCol w="865709"/>
                <a:gridCol w="799116"/>
                <a:gridCol w="751549"/>
                <a:gridCol w="761063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4373" y="14239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838870"/>
              </p:ext>
            </p:extLst>
          </p:nvPr>
        </p:nvGraphicFramePr>
        <p:xfrm>
          <a:off x="710014" y="1721160"/>
          <a:ext cx="7734302" cy="619125"/>
        </p:xfrm>
        <a:graphic>
          <a:graphicData uri="http://schemas.openxmlformats.org/drawingml/2006/table">
            <a:tbl>
              <a:tblPr/>
              <a:tblGrid>
                <a:gridCol w="2949702"/>
                <a:gridCol w="1021966"/>
                <a:gridCol w="803755"/>
                <a:gridCol w="622551"/>
                <a:gridCol w="792088"/>
                <a:gridCol w="837642"/>
                <a:gridCol w="706598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393647"/>
              </p:ext>
            </p:extLst>
          </p:nvPr>
        </p:nvGraphicFramePr>
        <p:xfrm>
          <a:off x="710015" y="2340285"/>
          <a:ext cx="7734301" cy="3810000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143660"/>
                <a:gridCol w="761063"/>
                <a:gridCol w="865709"/>
                <a:gridCol w="865709"/>
                <a:gridCol w="799116"/>
                <a:gridCol w="751549"/>
                <a:gridCol w="761063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2.464.755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61901" y="696948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081179"/>
              </p:ext>
            </p:extLst>
          </p:nvPr>
        </p:nvGraphicFramePr>
        <p:xfrm>
          <a:off x="529371" y="2016961"/>
          <a:ext cx="7985980" cy="4339388"/>
        </p:xfrm>
        <a:graphic>
          <a:graphicData uri="http://schemas.openxmlformats.org/drawingml/2006/table">
            <a:tbl>
              <a:tblPr/>
              <a:tblGrid>
                <a:gridCol w="712239"/>
                <a:gridCol w="267090"/>
                <a:gridCol w="275992"/>
                <a:gridCol w="2314777"/>
                <a:gridCol w="747851"/>
                <a:gridCol w="747851"/>
                <a:gridCol w="747851"/>
                <a:gridCol w="747851"/>
                <a:gridCol w="712239"/>
                <a:gridCol w="712239"/>
              </a:tblGrid>
              <a:tr h="1661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6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197.526.096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14.842.226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4.757.814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1.706.874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4.922.354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3.956.491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3.956.491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835696" y="5521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15058"/>
              </p:ext>
            </p:extLst>
          </p:nvPr>
        </p:nvGraphicFramePr>
        <p:xfrm>
          <a:off x="395532" y="1713135"/>
          <a:ext cx="8203739" cy="617138"/>
        </p:xfrm>
        <a:graphic>
          <a:graphicData uri="http://schemas.openxmlformats.org/drawingml/2006/table">
            <a:tbl>
              <a:tblPr/>
              <a:tblGrid>
                <a:gridCol w="3384380"/>
                <a:gridCol w="864096"/>
                <a:gridCol w="864096"/>
                <a:gridCol w="720080"/>
                <a:gridCol w="907767"/>
                <a:gridCol w="731660"/>
                <a:gridCol w="731660"/>
              </a:tblGrid>
              <a:tr h="151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52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15657"/>
              </p:ext>
            </p:extLst>
          </p:nvPr>
        </p:nvGraphicFramePr>
        <p:xfrm>
          <a:off x="395529" y="2330267"/>
          <a:ext cx="8203743" cy="3907044"/>
        </p:xfrm>
        <a:graphic>
          <a:graphicData uri="http://schemas.openxmlformats.org/drawingml/2006/table">
            <a:tbl>
              <a:tblPr/>
              <a:tblGrid>
                <a:gridCol w="315909"/>
                <a:gridCol w="302746"/>
                <a:gridCol w="306036"/>
                <a:gridCol w="2459692"/>
                <a:gridCol w="896833"/>
                <a:gridCol w="829259"/>
                <a:gridCol w="722180"/>
                <a:gridCol w="936338"/>
                <a:gridCol w="644979"/>
                <a:gridCol w="789771"/>
              </a:tblGrid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965.863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1561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22427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64414"/>
              </p:ext>
            </p:extLst>
          </p:nvPr>
        </p:nvGraphicFramePr>
        <p:xfrm>
          <a:off x="597599" y="1836261"/>
          <a:ext cx="7886701" cy="533091"/>
        </p:xfrm>
        <a:graphic>
          <a:graphicData uri="http://schemas.openxmlformats.org/drawingml/2006/table">
            <a:tbl>
              <a:tblPr/>
              <a:tblGrid>
                <a:gridCol w="3326329"/>
                <a:gridCol w="937940"/>
                <a:gridCol w="738554"/>
                <a:gridCol w="699770"/>
                <a:gridCol w="792088"/>
                <a:gridCol w="688635"/>
                <a:gridCol w="703385"/>
              </a:tblGrid>
              <a:tr h="1261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64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015424"/>
              </p:ext>
            </p:extLst>
          </p:nvPr>
        </p:nvGraphicFramePr>
        <p:xfrm>
          <a:off x="597599" y="2377216"/>
          <a:ext cx="7886699" cy="3792516"/>
        </p:xfrm>
        <a:graphic>
          <a:graphicData uri="http://schemas.openxmlformats.org/drawingml/2006/table">
            <a:tbl>
              <a:tblPr/>
              <a:tblGrid>
                <a:gridCol w="303700"/>
                <a:gridCol w="291046"/>
                <a:gridCol w="294209"/>
                <a:gridCol w="2437374"/>
                <a:gridCol w="936103"/>
                <a:gridCol w="720080"/>
                <a:gridCol w="727674"/>
                <a:gridCol w="797211"/>
                <a:gridCol w="620053"/>
                <a:gridCol w="759249"/>
              </a:tblGrid>
              <a:tr h="11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295472,8%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295472,8%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249" y="1628800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7" y="76728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04730"/>
              </p:ext>
            </p:extLst>
          </p:nvPr>
        </p:nvGraphicFramePr>
        <p:xfrm>
          <a:off x="450248" y="2000494"/>
          <a:ext cx="8236552" cy="4164802"/>
        </p:xfrm>
        <a:graphic>
          <a:graphicData uri="http://schemas.openxmlformats.org/drawingml/2006/table">
            <a:tbl>
              <a:tblPr/>
              <a:tblGrid>
                <a:gridCol w="723828"/>
                <a:gridCol w="271435"/>
                <a:gridCol w="280482"/>
                <a:gridCol w="2424821"/>
                <a:gridCol w="723828"/>
                <a:gridCol w="723828"/>
                <a:gridCol w="820337"/>
                <a:gridCol w="820337"/>
                <a:gridCol w="723828"/>
                <a:gridCol w="723828"/>
              </a:tblGrid>
              <a:tr h="1594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82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934.980.687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-43.451.860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52.272.457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124.149.289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-609.803.696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124.149.289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-609.803.696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99.382.454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7.042.454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99.382.454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7.042.454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99.382.454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7.042.454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651.649.382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651.649.382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52.272.457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651.649.382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651.649.382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52.272.457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1.045.022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1.045.022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43.224.315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43.224.315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596.855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4.964.848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4.964.848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388.876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27.589.071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27.589.071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35.224.056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35.224.056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1.299.869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95.018.695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95.018.695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11.948.466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11.162.577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11.162.577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394.184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121.936.863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121.936.863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541.827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25.273.746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25.273.746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2.946.157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6.708.674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6.708.674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1.012.356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1608" y="1556792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41323" y="6440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180919"/>
              </p:ext>
            </p:extLst>
          </p:nvPr>
        </p:nvGraphicFramePr>
        <p:xfrm>
          <a:off x="471606" y="1969876"/>
          <a:ext cx="7992116" cy="613245"/>
        </p:xfrm>
        <a:graphic>
          <a:graphicData uri="http://schemas.openxmlformats.org/drawingml/2006/table">
            <a:tbl>
              <a:tblPr/>
              <a:tblGrid>
                <a:gridCol w="3318671"/>
                <a:gridCol w="781723"/>
                <a:gridCol w="792088"/>
                <a:gridCol w="720080"/>
                <a:gridCol w="864096"/>
                <a:gridCol w="720080"/>
                <a:gridCol w="795378"/>
              </a:tblGrid>
              <a:tr h="159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357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440045"/>
              </p:ext>
            </p:extLst>
          </p:nvPr>
        </p:nvGraphicFramePr>
        <p:xfrm>
          <a:off x="471607" y="2583121"/>
          <a:ext cx="7992114" cy="3654190"/>
        </p:xfrm>
        <a:graphic>
          <a:graphicData uri="http://schemas.openxmlformats.org/drawingml/2006/table">
            <a:tbl>
              <a:tblPr/>
              <a:tblGrid>
                <a:gridCol w="300055"/>
                <a:gridCol w="287554"/>
                <a:gridCol w="290680"/>
                <a:gridCol w="2430016"/>
                <a:gridCol w="833091"/>
                <a:gridCol w="750140"/>
                <a:gridCol w="750140"/>
                <a:gridCol w="850158"/>
                <a:gridCol w="750140"/>
                <a:gridCol w="750140"/>
              </a:tblGrid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24.641.448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24.641.448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3.283.316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882.276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882.276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36.804.083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36.804.083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37.471.104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37.471.104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4.613.922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4.409.873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4.409.873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1.251.115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4.968.718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4.968.718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2.024.308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2.024.308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6.925.941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6.925.941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888.877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15.360.460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15.360.460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676.710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39.128.143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39.128.143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5.572.106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5.572.106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52.202.731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52.202.731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4.615.676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7.230.766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7.230.766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901.639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28.674.843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28.674.843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9.060.489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50982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700034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261279"/>
              </p:ext>
            </p:extLst>
          </p:nvPr>
        </p:nvGraphicFramePr>
        <p:xfrm>
          <a:off x="500355" y="1813760"/>
          <a:ext cx="8014995" cy="4423544"/>
        </p:xfrm>
        <a:graphic>
          <a:graphicData uri="http://schemas.openxmlformats.org/drawingml/2006/table">
            <a:tbl>
              <a:tblPr/>
              <a:tblGrid>
                <a:gridCol w="721259"/>
                <a:gridCol w="270472"/>
                <a:gridCol w="279488"/>
                <a:gridCol w="2223884"/>
                <a:gridCol w="721259"/>
                <a:gridCol w="721259"/>
                <a:gridCol w="817428"/>
                <a:gridCol w="817428"/>
                <a:gridCol w="721259"/>
                <a:gridCol w="721259"/>
              </a:tblGrid>
              <a:tr h="1689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3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15.488.488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632.578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4.468.392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11.288.317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2.919.749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177665"/>
              </p:ext>
            </p:extLst>
          </p:nvPr>
        </p:nvGraphicFramePr>
        <p:xfrm>
          <a:off x="539552" y="2057400"/>
          <a:ext cx="7776864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829341"/>
              </p:ext>
            </p:extLst>
          </p:nvPr>
        </p:nvGraphicFramePr>
        <p:xfrm>
          <a:off x="683568" y="2057400"/>
          <a:ext cx="7560840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455088"/>
              </p:ext>
            </p:extLst>
          </p:nvPr>
        </p:nvGraphicFramePr>
        <p:xfrm>
          <a:off x="539552" y="2060848"/>
          <a:ext cx="7920877" cy="3240362"/>
        </p:xfrm>
        <a:graphic>
          <a:graphicData uri="http://schemas.openxmlformats.org/drawingml/2006/table">
            <a:tbl>
              <a:tblPr/>
              <a:tblGrid>
                <a:gridCol w="333657"/>
                <a:gridCol w="2446819"/>
                <a:gridCol w="823715"/>
                <a:gridCol w="889752"/>
                <a:gridCol w="945361"/>
                <a:gridCol w="823715"/>
                <a:gridCol w="823715"/>
                <a:gridCol w="834143"/>
              </a:tblGrid>
              <a:tr h="1871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10.022.278.169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2.637.237.513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3.328.253.725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919.809.110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1.754.552.558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-4.434.139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520.723.607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1.285.196.249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491.061.055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499.680.453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6.901.785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6.256.486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76.695.350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48.022.845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4.423.707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274.201.447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144.591.775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33925"/>
              </p:ext>
            </p:extLst>
          </p:nvPr>
        </p:nvGraphicFramePr>
        <p:xfrm>
          <a:off x="395537" y="2132854"/>
          <a:ext cx="8136902" cy="3168353"/>
        </p:xfrm>
        <a:graphic>
          <a:graphicData uri="http://schemas.openxmlformats.org/drawingml/2006/table">
            <a:tbl>
              <a:tblPr/>
              <a:tblGrid>
                <a:gridCol w="254184"/>
                <a:gridCol w="326807"/>
                <a:gridCol w="2460135"/>
                <a:gridCol w="968319"/>
                <a:gridCol w="919902"/>
                <a:gridCol w="835175"/>
                <a:gridCol w="919902"/>
                <a:gridCol w="726239"/>
                <a:gridCol w="726239"/>
              </a:tblGrid>
              <a:tr h="576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11.818.129.986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12.026.648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3.030.806.569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8.296.067.941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12.026.648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2.249.940.394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430.470.046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350.396.129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883.704.931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36.475.419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10.202.584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11.301.460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3.471.002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505.146.757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10.748.590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142.430.557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1.173.004.915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1.132.506.783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-40.498.132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67.114.683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197.526.096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14.842.226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934.980.687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-43.451.860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52.272.457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15.488.488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632.578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4.468.392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891584"/>
              </p:ext>
            </p:extLst>
          </p:nvPr>
        </p:nvGraphicFramePr>
        <p:xfrm>
          <a:off x="618760" y="2154230"/>
          <a:ext cx="7886698" cy="3507023"/>
        </p:xfrm>
        <a:graphic>
          <a:graphicData uri="http://schemas.openxmlformats.org/drawingml/2006/table">
            <a:tbl>
              <a:tblPr/>
              <a:tblGrid>
                <a:gridCol w="346668"/>
                <a:gridCol w="3330490"/>
                <a:gridCol w="742860"/>
                <a:gridCol w="742860"/>
                <a:gridCol w="693336"/>
                <a:gridCol w="718098"/>
                <a:gridCol w="643812"/>
                <a:gridCol w="668574"/>
              </a:tblGrid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89.941.473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7.106.128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23.899.572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158.729.512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43.224.315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33.969.824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203.693.540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659.657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76.451.003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107.927.078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4.964.848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32.515.075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254.718.109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27.589.071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90.090.029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218.201.793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35.224.056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54.308.298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407.453.013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130.598.633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92.687.001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109.330.084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11.162.577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28.813.046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282.701.481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8.365.842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84.698.609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473.624.547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121.936.863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106.005.877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195.258.227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26.339.174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58.351.828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279.852.459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6.785.828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89.733.098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184.602.508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25.699.248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53.605.333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166.364.446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882.276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43.849.953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69.342.282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2.431.642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24.219.280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11.176.519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787817"/>
              </p:ext>
            </p:extLst>
          </p:nvPr>
        </p:nvGraphicFramePr>
        <p:xfrm>
          <a:off x="628650" y="2033168"/>
          <a:ext cx="7886698" cy="3628079"/>
        </p:xfrm>
        <a:graphic>
          <a:graphicData uri="http://schemas.openxmlformats.org/drawingml/2006/table">
            <a:tbl>
              <a:tblPr/>
              <a:tblGrid>
                <a:gridCol w="346668"/>
                <a:gridCol w="3330490"/>
                <a:gridCol w="742860"/>
                <a:gridCol w="742860"/>
                <a:gridCol w="693336"/>
                <a:gridCol w="718098"/>
                <a:gridCol w="643812"/>
                <a:gridCol w="668574"/>
              </a:tblGrid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39.611.587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16.541.942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11.927.862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15.983.907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6.690.997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10.915.260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27.201.320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26.419.418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23.106.135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19.299.205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56.414.856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32.629.212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7.667.910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552.070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1.814.507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18.249.786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8231</Words>
  <Application>Microsoft Office PowerPoint</Application>
  <PresentationFormat>Presentación en pantalla (4:3)</PresentationFormat>
  <Paragraphs>4792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Verdana</vt:lpstr>
      <vt:lpstr>1_Tema de Office</vt:lpstr>
      <vt:lpstr>EJECUCIÓN ACUMULADA DE GASTOS PRESUPUESTARIOS AL MES DE MARZO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2020  PARTIDA 16 MINISTERIO DE  SALUD</vt:lpstr>
      <vt:lpstr>Presentación de PowerPoint</vt:lpstr>
      <vt:lpstr>Presentación de PowerPoint</vt:lpstr>
      <vt:lpstr>Presentación de PowerPoint</vt:lpstr>
      <vt:lpstr>EJECUCIÓN ACUMULADA DE GASTOS A MARZO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42</cp:revision>
  <dcterms:created xsi:type="dcterms:W3CDTF">2020-01-06T19:24:32Z</dcterms:created>
  <dcterms:modified xsi:type="dcterms:W3CDTF">2020-07-31T03:46:41Z</dcterms:modified>
</cp:coreProperties>
</file>