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70-44A7-BA6C-7787BE0EE2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70-44A7-BA6C-7787BE0EE2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70-44A7-BA6C-7787BE0EE2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70-44A7-BA6C-7787BE0EE2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F70-44A7-BA6C-7787BE0EE28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F70-44A7-BA6C-7787BE0EE28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F70-44A7-BA6C-7787BE0EE28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F70-44A7-BA6C-7787BE0EE28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F70-44A7-BA6C-7787BE0EE28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15'!$B$54:$C$62</c:f>
              <c:multiLvlStrCache>
                <c:ptCount val="9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ADQUISICIÓN DE ACTIVOS NO FINANCIEROS</c:v>
                  </c:pt>
                  <c:pt idx="6">
                    <c:v>ADQUISICIÓN DE ACTIVOS FINANCIEROS</c:v>
                  </c:pt>
                  <c:pt idx="7">
                    <c:v>PRÉSTAMOS</c:v>
                  </c:pt>
                  <c:pt idx="8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29</c:v>
                  </c:pt>
                  <c:pt idx="6">
                    <c:v>30</c:v>
                  </c:pt>
                  <c:pt idx="7">
                    <c:v>32</c:v>
                  </c:pt>
                  <c:pt idx="8">
                    <c:v>34</c:v>
                  </c:pt>
                </c:lvl>
              </c:multiLvlStrCache>
            </c:multiLvlStrRef>
          </c:cat>
          <c:val>
            <c:numRef>
              <c:f>'Partida 15'!$D$54:$D$62</c:f>
              <c:numCache>
                <c:formatCode>0.0%</c:formatCode>
                <c:ptCount val="9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1.9912066245899488E-5</c:v>
                </c:pt>
                <c:pt idx="5">
                  <c:v>0</c:v>
                </c:pt>
                <c:pt idx="6">
                  <c:v>1.0339627169340631E-3</c:v>
                </c:pt>
                <c:pt idx="7">
                  <c:v>9.6010424324414999E-3</c:v>
                </c:pt>
                <c:pt idx="8">
                  <c:v>1.3501579393308889E-2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70-44A7-BA6C-7787BE0EE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BF-4F5D-B18D-3C5D4A3FB1FF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BF-4F5D-B18D-3C5D4A3FB1FF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15'!$D$26:$F$26</c:f>
              <c:numCache>
                <c:formatCode>0.0%</c:formatCode>
                <c:ptCount val="3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BF-4F5D-B18D-3C5D4A3FB1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203589504"/>
        <c:axId val="203591040"/>
      </c:barChart>
      <c:catAx>
        <c:axId val="2035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91040"/>
        <c:crosses val="autoZero"/>
        <c:auto val="1"/>
        <c:lblAlgn val="ctr"/>
        <c:lblOffset val="100"/>
        <c:noMultiLvlLbl val="0"/>
      </c:catAx>
      <c:valAx>
        <c:axId val="2035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8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E6-459A-87E6-47D39192D845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E6-459A-87E6-47D39192D845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15'!$D$20:$F$20</c:f>
              <c:numCache>
                <c:formatCode>0.0%</c:formatCode>
                <c:ptCount val="3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E6-459A-87E6-47D39192D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00160"/>
        <c:axId val="194310144"/>
      </c:lineChart>
      <c:catAx>
        <c:axId val="1943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10144"/>
        <c:crosses val="autoZero"/>
        <c:auto val="1"/>
        <c:lblAlgn val="ctr"/>
        <c:lblOffset val="100"/>
        <c:noMultiLvlLbl val="0"/>
      </c:catAx>
      <c:valAx>
        <c:axId val="1943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00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28-07-2020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4BABCF-783C-4C36-BDDC-E481B162E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0699"/>
              </p:ext>
            </p:extLst>
          </p:nvPr>
        </p:nvGraphicFramePr>
        <p:xfrm>
          <a:off x="541828" y="1775035"/>
          <a:ext cx="8060343" cy="3307930"/>
        </p:xfrm>
        <a:graphic>
          <a:graphicData uri="http://schemas.openxmlformats.org/drawingml/2006/table">
            <a:tbl>
              <a:tblPr/>
              <a:tblGrid>
                <a:gridCol w="723171">
                  <a:extLst>
                    <a:ext uri="{9D8B030D-6E8A-4147-A177-3AD203B41FA5}">
                      <a16:colId xmlns:a16="http://schemas.microsoft.com/office/drawing/2014/main" val="2597246916"/>
                    </a:ext>
                  </a:extLst>
                </a:gridCol>
                <a:gridCol w="271189">
                  <a:extLst>
                    <a:ext uri="{9D8B030D-6E8A-4147-A177-3AD203B41FA5}">
                      <a16:colId xmlns:a16="http://schemas.microsoft.com/office/drawing/2014/main" val="1196064587"/>
                    </a:ext>
                  </a:extLst>
                </a:gridCol>
                <a:gridCol w="280229">
                  <a:extLst>
                    <a:ext uri="{9D8B030D-6E8A-4147-A177-3AD203B41FA5}">
                      <a16:colId xmlns:a16="http://schemas.microsoft.com/office/drawing/2014/main" val="4274179238"/>
                    </a:ext>
                  </a:extLst>
                </a:gridCol>
                <a:gridCol w="2446728">
                  <a:extLst>
                    <a:ext uri="{9D8B030D-6E8A-4147-A177-3AD203B41FA5}">
                      <a16:colId xmlns:a16="http://schemas.microsoft.com/office/drawing/2014/main" val="3423564945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44151510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3589377521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886922625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2250348137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3739108410"/>
                    </a:ext>
                  </a:extLst>
                </a:gridCol>
                <a:gridCol w="723171">
                  <a:extLst>
                    <a:ext uri="{9D8B030D-6E8A-4147-A177-3AD203B41FA5}">
                      <a16:colId xmlns:a16="http://schemas.microsoft.com/office/drawing/2014/main" val="1679817066"/>
                    </a:ext>
                  </a:extLst>
                </a:gridCol>
              </a:tblGrid>
              <a:tr h="149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82998"/>
                  </a:ext>
                </a:extLst>
              </a:tr>
              <a:tr h="4578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143906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7.099.683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1.004.773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64972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840.968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7888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0082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8098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3978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7621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49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001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2179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1196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871473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88313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60449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81295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9637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50259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85689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41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5B49A9-D0C4-4061-B140-5310E6E12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44872"/>
              </p:ext>
            </p:extLst>
          </p:nvPr>
        </p:nvGraphicFramePr>
        <p:xfrm>
          <a:off x="546002" y="1678422"/>
          <a:ext cx="8051998" cy="3660656"/>
        </p:xfrm>
        <a:graphic>
          <a:graphicData uri="http://schemas.openxmlformats.org/drawingml/2006/table">
            <a:tbl>
              <a:tblPr/>
              <a:tblGrid>
                <a:gridCol w="734224">
                  <a:extLst>
                    <a:ext uri="{9D8B030D-6E8A-4147-A177-3AD203B41FA5}">
                      <a16:colId xmlns:a16="http://schemas.microsoft.com/office/drawing/2014/main" val="1045633605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3296716431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3351187624"/>
                    </a:ext>
                  </a:extLst>
                </a:gridCol>
                <a:gridCol w="2263860">
                  <a:extLst>
                    <a:ext uri="{9D8B030D-6E8A-4147-A177-3AD203B41FA5}">
                      <a16:colId xmlns:a16="http://schemas.microsoft.com/office/drawing/2014/main" val="277588150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930419642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252206966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356925413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3705387191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2713895414"/>
                    </a:ext>
                  </a:extLst>
                </a:gridCol>
                <a:gridCol w="734224">
                  <a:extLst>
                    <a:ext uri="{9D8B030D-6E8A-4147-A177-3AD203B41FA5}">
                      <a16:colId xmlns:a16="http://schemas.microsoft.com/office/drawing/2014/main" val="2153743086"/>
                    </a:ext>
                  </a:extLst>
                </a:gridCol>
              </a:tblGrid>
              <a:tr h="151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356549"/>
                  </a:ext>
                </a:extLst>
              </a:tr>
              <a:tr h="464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805835"/>
                  </a:ext>
                </a:extLst>
              </a:tr>
              <a:tr h="161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10.564.964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513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59671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83854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50006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9275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0826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85222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68723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9328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283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2146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14264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85615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7992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1854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1848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7701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7308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53493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4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5473C7-43C4-4123-97A5-61B6DD45A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88497"/>
              </p:ext>
            </p:extLst>
          </p:nvPr>
        </p:nvGraphicFramePr>
        <p:xfrm>
          <a:off x="505299" y="1923000"/>
          <a:ext cx="7996323" cy="4096369"/>
        </p:xfrm>
        <a:graphic>
          <a:graphicData uri="http://schemas.openxmlformats.org/drawingml/2006/table">
            <a:tbl>
              <a:tblPr/>
              <a:tblGrid>
                <a:gridCol w="668449">
                  <a:extLst>
                    <a:ext uri="{9D8B030D-6E8A-4147-A177-3AD203B41FA5}">
                      <a16:colId xmlns:a16="http://schemas.microsoft.com/office/drawing/2014/main" val="2452194593"/>
                    </a:ext>
                  </a:extLst>
                </a:gridCol>
                <a:gridCol w="250668">
                  <a:extLst>
                    <a:ext uri="{9D8B030D-6E8A-4147-A177-3AD203B41FA5}">
                      <a16:colId xmlns:a16="http://schemas.microsoft.com/office/drawing/2014/main" val="3464238351"/>
                    </a:ext>
                  </a:extLst>
                </a:gridCol>
                <a:gridCol w="259024">
                  <a:extLst>
                    <a:ext uri="{9D8B030D-6E8A-4147-A177-3AD203B41FA5}">
                      <a16:colId xmlns:a16="http://schemas.microsoft.com/office/drawing/2014/main" val="3271296712"/>
                    </a:ext>
                  </a:extLst>
                </a:gridCol>
                <a:gridCol w="2662656">
                  <a:extLst>
                    <a:ext uri="{9D8B030D-6E8A-4147-A177-3AD203B41FA5}">
                      <a16:colId xmlns:a16="http://schemas.microsoft.com/office/drawing/2014/main" val="2880933436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1443026783"/>
                    </a:ext>
                  </a:extLst>
                </a:gridCol>
                <a:gridCol w="646168">
                  <a:extLst>
                    <a:ext uri="{9D8B030D-6E8A-4147-A177-3AD203B41FA5}">
                      <a16:colId xmlns:a16="http://schemas.microsoft.com/office/drawing/2014/main" val="407471264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697046765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2748748558"/>
                    </a:ext>
                  </a:extLst>
                </a:gridCol>
                <a:gridCol w="679590">
                  <a:extLst>
                    <a:ext uri="{9D8B030D-6E8A-4147-A177-3AD203B41FA5}">
                      <a16:colId xmlns:a16="http://schemas.microsoft.com/office/drawing/2014/main" val="3706291700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1164795223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360936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33678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229.883.161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-929.949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28.004.601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16311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4.753.127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2449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1.287.980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0065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198.290.910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20.587.836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62210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194.506.700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16.946.326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174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372.164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998199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044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354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2.998.600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0283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313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4165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247.974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824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9386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4.103.515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0275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6434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98431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3275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3154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58137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175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5570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92969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06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E01976-A6C0-4519-BA98-509C87D18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57591"/>
              </p:ext>
            </p:extLst>
          </p:nvPr>
        </p:nvGraphicFramePr>
        <p:xfrm>
          <a:off x="529368" y="1868752"/>
          <a:ext cx="8057943" cy="1977557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713516548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553913983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1068413844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3936547644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1345510236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4218076067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2536092511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3031014971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2035073897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2735566634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386384"/>
                  </a:ext>
                </a:extLst>
              </a:tr>
              <a:tr h="282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12298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565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73967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49056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107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5549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59.174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3521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1.294.420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9099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141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21410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1.294.420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64721,0%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28358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68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A4ACCC-CCEF-4625-B738-AEDC328AB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91486"/>
              </p:ext>
            </p:extLst>
          </p:nvPr>
        </p:nvGraphicFramePr>
        <p:xfrm>
          <a:off x="541335" y="1733769"/>
          <a:ext cx="8040800" cy="2867025"/>
        </p:xfrm>
        <a:graphic>
          <a:graphicData uri="http://schemas.openxmlformats.org/drawingml/2006/table">
            <a:tbl>
              <a:tblPr/>
              <a:tblGrid>
                <a:gridCol w="729324">
                  <a:extLst>
                    <a:ext uri="{9D8B030D-6E8A-4147-A177-3AD203B41FA5}">
                      <a16:colId xmlns:a16="http://schemas.microsoft.com/office/drawing/2014/main" val="770360640"/>
                    </a:ext>
                  </a:extLst>
                </a:gridCol>
                <a:gridCol w="264380">
                  <a:extLst>
                    <a:ext uri="{9D8B030D-6E8A-4147-A177-3AD203B41FA5}">
                      <a16:colId xmlns:a16="http://schemas.microsoft.com/office/drawing/2014/main" val="2173819662"/>
                    </a:ext>
                  </a:extLst>
                </a:gridCol>
                <a:gridCol w="264380">
                  <a:extLst>
                    <a:ext uri="{9D8B030D-6E8A-4147-A177-3AD203B41FA5}">
                      <a16:colId xmlns:a16="http://schemas.microsoft.com/office/drawing/2014/main" val="459585463"/>
                    </a:ext>
                  </a:extLst>
                </a:gridCol>
                <a:gridCol w="2297372">
                  <a:extLst>
                    <a:ext uri="{9D8B030D-6E8A-4147-A177-3AD203B41FA5}">
                      <a16:colId xmlns:a16="http://schemas.microsoft.com/office/drawing/2014/main" val="1161577399"/>
                    </a:ext>
                  </a:extLst>
                </a:gridCol>
                <a:gridCol w="765790">
                  <a:extLst>
                    <a:ext uri="{9D8B030D-6E8A-4147-A177-3AD203B41FA5}">
                      <a16:colId xmlns:a16="http://schemas.microsoft.com/office/drawing/2014/main" val="1848938809"/>
                    </a:ext>
                  </a:extLst>
                </a:gridCol>
                <a:gridCol w="765790">
                  <a:extLst>
                    <a:ext uri="{9D8B030D-6E8A-4147-A177-3AD203B41FA5}">
                      <a16:colId xmlns:a16="http://schemas.microsoft.com/office/drawing/2014/main" val="3344893181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1263360963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3443979042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3056563672"/>
                    </a:ext>
                  </a:extLst>
                </a:gridCol>
                <a:gridCol w="729324">
                  <a:extLst>
                    <a:ext uri="{9D8B030D-6E8A-4147-A177-3AD203B41FA5}">
                      <a16:colId xmlns:a16="http://schemas.microsoft.com/office/drawing/2014/main" val="233751459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7779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4791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8989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872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2853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8580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5099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3668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487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557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872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4411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708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523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526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44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20C4D7-C621-4F34-B392-C7650F03A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85356"/>
              </p:ext>
            </p:extLst>
          </p:nvPr>
        </p:nvGraphicFramePr>
        <p:xfrm>
          <a:off x="547686" y="1628722"/>
          <a:ext cx="8042446" cy="3676650"/>
        </p:xfrm>
        <a:graphic>
          <a:graphicData uri="http://schemas.openxmlformats.org/drawingml/2006/table">
            <a:tbl>
              <a:tblPr/>
              <a:tblGrid>
                <a:gridCol w="724545">
                  <a:extLst>
                    <a:ext uri="{9D8B030D-6E8A-4147-A177-3AD203B41FA5}">
                      <a16:colId xmlns:a16="http://schemas.microsoft.com/office/drawing/2014/main" val="298071886"/>
                    </a:ext>
                  </a:extLst>
                </a:gridCol>
                <a:gridCol w="344159">
                  <a:extLst>
                    <a:ext uri="{9D8B030D-6E8A-4147-A177-3AD203B41FA5}">
                      <a16:colId xmlns:a16="http://schemas.microsoft.com/office/drawing/2014/main" val="515853448"/>
                    </a:ext>
                  </a:extLst>
                </a:gridCol>
                <a:gridCol w="344159">
                  <a:extLst>
                    <a:ext uri="{9D8B030D-6E8A-4147-A177-3AD203B41FA5}">
                      <a16:colId xmlns:a16="http://schemas.microsoft.com/office/drawing/2014/main" val="3976336373"/>
                    </a:ext>
                  </a:extLst>
                </a:gridCol>
                <a:gridCol w="2318541">
                  <a:extLst>
                    <a:ext uri="{9D8B030D-6E8A-4147-A177-3AD203B41FA5}">
                      <a16:colId xmlns:a16="http://schemas.microsoft.com/office/drawing/2014/main" val="3004943217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2924891462"/>
                    </a:ext>
                  </a:extLst>
                </a:gridCol>
                <a:gridCol w="688317">
                  <a:extLst>
                    <a:ext uri="{9D8B030D-6E8A-4147-A177-3AD203B41FA5}">
                      <a16:colId xmlns:a16="http://schemas.microsoft.com/office/drawing/2014/main" val="2326025903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2586447029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294154350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294122056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01460724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11961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929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933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053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195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0702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5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8664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732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539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9223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302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392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9467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8559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98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3805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291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14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53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187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03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3BC466A-606B-4DF6-986E-72AC41996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863490"/>
              </p:ext>
            </p:extLst>
          </p:nvPr>
        </p:nvGraphicFramePr>
        <p:xfrm>
          <a:off x="568161" y="1801871"/>
          <a:ext cx="8036287" cy="3896244"/>
        </p:xfrm>
        <a:graphic>
          <a:graphicData uri="http://schemas.openxmlformats.org/drawingml/2006/table">
            <a:tbl>
              <a:tblPr/>
              <a:tblGrid>
                <a:gridCol w="598792">
                  <a:extLst>
                    <a:ext uri="{9D8B030D-6E8A-4147-A177-3AD203B41FA5}">
                      <a16:colId xmlns:a16="http://schemas.microsoft.com/office/drawing/2014/main" val="578901425"/>
                    </a:ext>
                  </a:extLst>
                </a:gridCol>
                <a:gridCol w="224547">
                  <a:extLst>
                    <a:ext uri="{9D8B030D-6E8A-4147-A177-3AD203B41FA5}">
                      <a16:colId xmlns:a16="http://schemas.microsoft.com/office/drawing/2014/main" val="1174299688"/>
                    </a:ext>
                  </a:extLst>
                </a:gridCol>
                <a:gridCol w="232033">
                  <a:extLst>
                    <a:ext uri="{9D8B030D-6E8A-4147-A177-3AD203B41FA5}">
                      <a16:colId xmlns:a16="http://schemas.microsoft.com/office/drawing/2014/main" val="2343040542"/>
                    </a:ext>
                  </a:extLst>
                </a:gridCol>
                <a:gridCol w="2836778">
                  <a:extLst>
                    <a:ext uri="{9D8B030D-6E8A-4147-A177-3AD203B41FA5}">
                      <a16:colId xmlns:a16="http://schemas.microsoft.com/office/drawing/2014/main" val="2014482854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2769712940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1440709387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3866400941"/>
                    </a:ext>
                  </a:extLst>
                </a:gridCol>
                <a:gridCol w="678631">
                  <a:extLst>
                    <a:ext uri="{9D8B030D-6E8A-4147-A177-3AD203B41FA5}">
                      <a16:colId xmlns:a16="http://schemas.microsoft.com/office/drawing/2014/main" val="2788608634"/>
                    </a:ext>
                  </a:extLst>
                </a:gridCol>
                <a:gridCol w="621247">
                  <a:extLst>
                    <a:ext uri="{9D8B030D-6E8A-4147-A177-3AD203B41FA5}">
                      <a16:colId xmlns:a16="http://schemas.microsoft.com/office/drawing/2014/main" val="388008127"/>
                    </a:ext>
                  </a:extLst>
                </a:gridCol>
                <a:gridCol w="598792">
                  <a:extLst>
                    <a:ext uri="{9D8B030D-6E8A-4147-A177-3AD203B41FA5}">
                      <a16:colId xmlns:a16="http://schemas.microsoft.com/office/drawing/2014/main" val="3646432835"/>
                    </a:ext>
                  </a:extLst>
                </a:gridCol>
              </a:tblGrid>
              <a:tr h="1293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62457"/>
                  </a:ext>
                </a:extLst>
              </a:tr>
              <a:tr h="3960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065278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1.528.974.800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045322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15.672.057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2988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10.793.736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3749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1.270.640.180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0707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772.870.560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83983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630.693.203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4719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3094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95.981.898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48892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5.129.799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60833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6.456.499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31115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086024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038893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29.205.502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06403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496.691.602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42965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7.891.830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02906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897297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181.357.957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51515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75.912.627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96680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4.373.384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889483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1.636.968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93751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79.625.918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0522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144.430.395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267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1.460.783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6418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1.078.018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0904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415.622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90362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66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89A405-4C0D-435E-A8A1-88DB410D3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952313"/>
              </p:ext>
            </p:extLst>
          </p:nvPr>
        </p:nvGraphicFramePr>
        <p:xfrm>
          <a:off x="506920" y="1762544"/>
          <a:ext cx="8097525" cy="3747496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1298348713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2922162956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3210602172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323280997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335785132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35409297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442147572"/>
                    </a:ext>
                  </a:extLst>
                </a:gridCol>
                <a:gridCol w="683802">
                  <a:extLst>
                    <a:ext uri="{9D8B030D-6E8A-4147-A177-3AD203B41FA5}">
                      <a16:colId xmlns:a16="http://schemas.microsoft.com/office/drawing/2014/main" val="1463443478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3512747890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175196779"/>
                    </a:ext>
                  </a:extLst>
                </a:gridCol>
              </a:tblGrid>
              <a:tr h="1292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74924"/>
                  </a:ext>
                </a:extLst>
              </a:tr>
              <a:tr h="2584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300898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231.189.293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032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227.673.942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049249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3.448.926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34487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223.779.067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2545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4090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936187"/>
                  </a:ext>
                </a:extLst>
              </a:tr>
              <a:tr h="258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12304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3.515.351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863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783647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920.676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47217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5794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49699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3772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7639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53856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708397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35764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46346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90632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03195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05899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34502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29558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28754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1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00053E-13C0-47EC-B653-A0A5C2839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185772"/>
              </p:ext>
            </p:extLst>
          </p:nvPr>
        </p:nvGraphicFramePr>
        <p:xfrm>
          <a:off x="550384" y="1568866"/>
          <a:ext cx="8043231" cy="4736521"/>
        </p:xfrm>
        <a:graphic>
          <a:graphicData uri="http://schemas.openxmlformats.org/drawingml/2006/table">
            <a:tbl>
              <a:tblPr/>
              <a:tblGrid>
                <a:gridCol w="765444">
                  <a:extLst>
                    <a:ext uri="{9D8B030D-6E8A-4147-A177-3AD203B41FA5}">
                      <a16:colId xmlns:a16="http://schemas.microsoft.com/office/drawing/2014/main" val="3575791196"/>
                    </a:ext>
                  </a:extLst>
                </a:gridCol>
                <a:gridCol w="273373">
                  <a:extLst>
                    <a:ext uri="{9D8B030D-6E8A-4147-A177-3AD203B41FA5}">
                      <a16:colId xmlns:a16="http://schemas.microsoft.com/office/drawing/2014/main" val="15214902"/>
                    </a:ext>
                  </a:extLst>
                </a:gridCol>
                <a:gridCol w="282484">
                  <a:extLst>
                    <a:ext uri="{9D8B030D-6E8A-4147-A177-3AD203B41FA5}">
                      <a16:colId xmlns:a16="http://schemas.microsoft.com/office/drawing/2014/main" val="2820761151"/>
                    </a:ext>
                  </a:extLst>
                </a:gridCol>
                <a:gridCol w="2177869">
                  <a:extLst>
                    <a:ext uri="{9D8B030D-6E8A-4147-A177-3AD203B41FA5}">
                      <a16:colId xmlns:a16="http://schemas.microsoft.com/office/drawing/2014/main" val="1434097692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2629584160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4156328120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4110337453"/>
                    </a:ext>
                  </a:extLst>
                </a:gridCol>
                <a:gridCol w="753293">
                  <a:extLst>
                    <a:ext uri="{9D8B030D-6E8A-4147-A177-3AD203B41FA5}">
                      <a16:colId xmlns:a16="http://schemas.microsoft.com/office/drawing/2014/main" val="4065978244"/>
                    </a:ext>
                  </a:extLst>
                </a:gridCol>
                <a:gridCol w="728993">
                  <a:extLst>
                    <a:ext uri="{9D8B030D-6E8A-4147-A177-3AD203B41FA5}">
                      <a16:colId xmlns:a16="http://schemas.microsoft.com/office/drawing/2014/main" val="1246060319"/>
                    </a:ext>
                  </a:extLst>
                </a:gridCol>
                <a:gridCol w="728993">
                  <a:extLst>
                    <a:ext uri="{9D8B030D-6E8A-4147-A177-3AD203B41FA5}">
                      <a16:colId xmlns:a16="http://schemas.microsoft.com/office/drawing/2014/main" val="1407205494"/>
                    </a:ext>
                  </a:extLst>
                </a:gridCol>
              </a:tblGrid>
              <a:tr h="134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426500"/>
                  </a:ext>
                </a:extLst>
              </a:tr>
              <a:tr h="4122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011710"/>
                  </a:ext>
                </a:extLst>
              </a:tr>
              <a:tr h="143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20.844.628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0745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3.194.530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36863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999.567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20797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16.129.215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03429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16.005.366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8764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5.519.138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45462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29316"/>
                  </a:ext>
                </a:extLst>
              </a:tr>
              <a:tr h="143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793636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6339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6.113.886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60129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4.247.519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73467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123.849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9062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68341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21063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14161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31249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11856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036757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198119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48098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6817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1073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5434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392753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503232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1253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4456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60679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857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06641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2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0DD557C-FC8C-4157-A57B-6BA5157FF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53601"/>
              </p:ext>
            </p:extLst>
          </p:nvPr>
        </p:nvGraphicFramePr>
        <p:xfrm>
          <a:off x="503548" y="1707907"/>
          <a:ext cx="8136904" cy="3704209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3788592466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314452771"/>
                    </a:ext>
                  </a:extLst>
                </a:gridCol>
                <a:gridCol w="278824">
                  <a:extLst>
                    <a:ext uri="{9D8B030D-6E8A-4147-A177-3AD203B41FA5}">
                      <a16:colId xmlns:a16="http://schemas.microsoft.com/office/drawing/2014/main" val="965530307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1727816026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3139465492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1351651153"/>
                    </a:ext>
                  </a:extLst>
                </a:gridCol>
                <a:gridCol w="746534">
                  <a:extLst>
                    <a:ext uri="{9D8B030D-6E8A-4147-A177-3AD203B41FA5}">
                      <a16:colId xmlns:a16="http://schemas.microsoft.com/office/drawing/2014/main" val="2652810890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2962110960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851447791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569143278"/>
                    </a:ext>
                  </a:extLst>
                </a:gridCol>
              </a:tblGrid>
              <a:tr h="1601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171346"/>
                  </a:ext>
                </a:extLst>
              </a:tr>
              <a:tr h="4905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164485"/>
                  </a:ext>
                </a:extLst>
              </a:tr>
              <a:tr h="170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333.098.977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45501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2.825.897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08437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36533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284.124.386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54035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284.047.999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27465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278.631.198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5412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52779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90081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975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57915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3494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45.259.123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101034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1.889.807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27228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17449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890.129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40312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03703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4.955.919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759464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4.388.874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37402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567.045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887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47771"/>
              </p:ext>
            </p:extLst>
          </p:nvPr>
        </p:nvGraphicFramePr>
        <p:xfrm>
          <a:off x="2185293" y="1772816"/>
          <a:ext cx="4428491" cy="345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437C35-E2F0-4CE1-A194-A67C13CB9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03155"/>
              </p:ext>
            </p:extLst>
          </p:nvPr>
        </p:nvGraphicFramePr>
        <p:xfrm>
          <a:off x="489593" y="1805087"/>
          <a:ext cx="8074903" cy="3607189"/>
        </p:xfrm>
        <a:graphic>
          <a:graphicData uri="http://schemas.openxmlformats.org/drawingml/2006/table">
            <a:tbl>
              <a:tblPr/>
              <a:tblGrid>
                <a:gridCol w="702166">
                  <a:extLst>
                    <a:ext uri="{9D8B030D-6E8A-4147-A177-3AD203B41FA5}">
                      <a16:colId xmlns:a16="http://schemas.microsoft.com/office/drawing/2014/main" val="3564608857"/>
                    </a:ext>
                  </a:extLst>
                </a:gridCol>
                <a:gridCol w="267775">
                  <a:extLst>
                    <a:ext uri="{9D8B030D-6E8A-4147-A177-3AD203B41FA5}">
                      <a16:colId xmlns:a16="http://schemas.microsoft.com/office/drawing/2014/main" val="16098226"/>
                    </a:ext>
                  </a:extLst>
                </a:gridCol>
                <a:gridCol w="276700">
                  <a:extLst>
                    <a:ext uri="{9D8B030D-6E8A-4147-A177-3AD203B41FA5}">
                      <a16:colId xmlns:a16="http://schemas.microsoft.com/office/drawing/2014/main" val="133981977"/>
                    </a:ext>
                  </a:extLst>
                </a:gridCol>
                <a:gridCol w="2454604">
                  <a:extLst>
                    <a:ext uri="{9D8B030D-6E8A-4147-A177-3AD203B41FA5}">
                      <a16:colId xmlns:a16="http://schemas.microsoft.com/office/drawing/2014/main" val="352600280"/>
                    </a:ext>
                  </a:extLst>
                </a:gridCol>
                <a:gridCol w="749770">
                  <a:extLst>
                    <a:ext uri="{9D8B030D-6E8A-4147-A177-3AD203B41FA5}">
                      <a16:colId xmlns:a16="http://schemas.microsoft.com/office/drawing/2014/main" val="2141150826"/>
                    </a:ext>
                  </a:extLst>
                </a:gridCol>
                <a:gridCol w="749770">
                  <a:extLst>
                    <a:ext uri="{9D8B030D-6E8A-4147-A177-3AD203B41FA5}">
                      <a16:colId xmlns:a16="http://schemas.microsoft.com/office/drawing/2014/main" val="564822400"/>
                    </a:ext>
                  </a:extLst>
                </a:gridCol>
                <a:gridCol w="740845">
                  <a:extLst>
                    <a:ext uri="{9D8B030D-6E8A-4147-A177-3AD203B41FA5}">
                      <a16:colId xmlns:a16="http://schemas.microsoft.com/office/drawing/2014/main" val="2348453753"/>
                    </a:ext>
                  </a:extLst>
                </a:gridCol>
                <a:gridCol w="705141">
                  <a:extLst>
                    <a:ext uri="{9D8B030D-6E8A-4147-A177-3AD203B41FA5}">
                      <a16:colId xmlns:a16="http://schemas.microsoft.com/office/drawing/2014/main" val="2473299339"/>
                    </a:ext>
                  </a:extLst>
                </a:gridCol>
                <a:gridCol w="714066">
                  <a:extLst>
                    <a:ext uri="{9D8B030D-6E8A-4147-A177-3AD203B41FA5}">
                      <a16:colId xmlns:a16="http://schemas.microsoft.com/office/drawing/2014/main" val="1173109983"/>
                    </a:ext>
                  </a:extLst>
                </a:gridCol>
                <a:gridCol w="714066">
                  <a:extLst>
                    <a:ext uri="{9D8B030D-6E8A-4147-A177-3AD203B41FA5}">
                      <a16:colId xmlns:a16="http://schemas.microsoft.com/office/drawing/2014/main" val="2611438253"/>
                    </a:ext>
                  </a:extLst>
                </a:gridCol>
              </a:tblGrid>
              <a:tr h="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184367"/>
                  </a:ext>
                </a:extLst>
              </a:tr>
              <a:tr h="451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84981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38.413.397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1738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81494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75.594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5028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14963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938.263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863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10.257.560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78188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8.932.567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0493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658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15.742.044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3597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5222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51035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03400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15924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6262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20156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41545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8623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50224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3214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309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C0A723-2D4B-42EB-AB9E-070139B00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93828"/>
              </p:ext>
            </p:extLst>
          </p:nvPr>
        </p:nvGraphicFramePr>
        <p:xfrm>
          <a:off x="557167" y="1781649"/>
          <a:ext cx="7962898" cy="2914650"/>
        </p:xfrm>
        <a:graphic>
          <a:graphicData uri="http://schemas.openxmlformats.org/drawingml/2006/table">
            <a:tbl>
              <a:tblPr/>
              <a:tblGrid>
                <a:gridCol w="740161">
                  <a:extLst>
                    <a:ext uri="{9D8B030D-6E8A-4147-A177-3AD203B41FA5}">
                      <a16:colId xmlns:a16="http://schemas.microsoft.com/office/drawing/2014/main" val="2968851218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3447126255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375908291"/>
                    </a:ext>
                  </a:extLst>
                </a:gridCol>
                <a:gridCol w="2208147">
                  <a:extLst>
                    <a:ext uri="{9D8B030D-6E8A-4147-A177-3AD203B41FA5}">
                      <a16:colId xmlns:a16="http://schemas.microsoft.com/office/drawing/2014/main" val="1979971356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2650006568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2799193172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87485442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4198442387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4245616000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263112586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7042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652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4.786.204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28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1219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890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191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4662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0553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274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75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04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2836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248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28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965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6094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14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65A2B8-4BDD-4661-939A-5BE69AA58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85570"/>
              </p:ext>
            </p:extLst>
          </p:nvPr>
        </p:nvGraphicFramePr>
        <p:xfrm>
          <a:off x="539552" y="1942913"/>
          <a:ext cx="7992888" cy="4012987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378095798"/>
                    </a:ext>
                  </a:extLst>
                </a:gridCol>
                <a:gridCol w="278752">
                  <a:extLst>
                    <a:ext uri="{9D8B030D-6E8A-4147-A177-3AD203B41FA5}">
                      <a16:colId xmlns:a16="http://schemas.microsoft.com/office/drawing/2014/main" val="2716143176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1424789885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325462331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55673679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25552510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953256934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78731471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05765216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3419398109"/>
                    </a:ext>
                  </a:extLst>
                </a:gridCol>
              </a:tblGrid>
              <a:tr h="1597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32587"/>
                  </a:ext>
                </a:extLst>
              </a:tr>
              <a:tr h="489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36003"/>
                  </a:ext>
                </a:extLst>
              </a:tr>
              <a:tr h="1697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5289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508691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84251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196.265.092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5236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187.207.724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9201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185.216.576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0825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9925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89435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16421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65781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80641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122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74599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27485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62420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17.130.524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15008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17.130.524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798525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919258"/>
                  </a:ext>
                </a:extLst>
              </a:tr>
              <a:tr h="3194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20360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9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CF21ED-F6BD-4423-A3F0-F60B9C555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13921"/>
              </p:ext>
            </p:extLst>
          </p:nvPr>
        </p:nvGraphicFramePr>
        <p:xfrm>
          <a:off x="528653" y="1927561"/>
          <a:ext cx="8038865" cy="4351334"/>
        </p:xfrm>
        <a:graphic>
          <a:graphicData uri="http://schemas.openxmlformats.org/drawingml/2006/table">
            <a:tbl>
              <a:tblPr/>
              <a:tblGrid>
                <a:gridCol w="731360">
                  <a:extLst>
                    <a:ext uri="{9D8B030D-6E8A-4147-A177-3AD203B41FA5}">
                      <a16:colId xmlns:a16="http://schemas.microsoft.com/office/drawing/2014/main" val="2940022556"/>
                    </a:ext>
                  </a:extLst>
                </a:gridCol>
                <a:gridCol w="280355">
                  <a:extLst>
                    <a:ext uri="{9D8B030D-6E8A-4147-A177-3AD203B41FA5}">
                      <a16:colId xmlns:a16="http://schemas.microsoft.com/office/drawing/2014/main" val="356343542"/>
                    </a:ext>
                  </a:extLst>
                </a:gridCol>
                <a:gridCol w="283402">
                  <a:extLst>
                    <a:ext uri="{9D8B030D-6E8A-4147-A177-3AD203B41FA5}">
                      <a16:colId xmlns:a16="http://schemas.microsoft.com/office/drawing/2014/main" val="90789532"/>
                    </a:ext>
                  </a:extLst>
                </a:gridCol>
                <a:gridCol w="2038666">
                  <a:extLst>
                    <a:ext uri="{9D8B030D-6E8A-4147-A177-3AD203B41FA5}">
                      <a16:colId xmlns:a16="http://schemas.microsoft.com/office/drawing/2014/main" val="15781482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1523418171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127612768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230253536"/>
                    </a:ext>
                  </a:extLst>
                </a:gridCol>
                <a:gridCol w="743550">
                  <a:extLst>
                    <a:ext uri="{9D8B030D-6E8A-4147-A177-3AD203B41FA5}">
                      <a16:colId xmlns:a16="http://schemas.microsoft.com/office/drawing/2014/main" val="669904504"/>
                    </a:ext>
                  </a:extLst>
                </a:gridCol>
                <a:gridCol w="743550">
                  <a:extLst>
                    <a:ext uri="{9D8B030D-6E8A-4147-A177-3AD203B41FA5}">
                      <a16:colId xmlns:a16="http://schemas.microsoft.com/office/drawing/2014/main" val="1657719968"/>
                    </a:ext>
                  </a:extLst>
                </a:gridCol>
                <a:gridCol w="731360">
                  <a:extLst>
                    <a:ext uri="{9D8B030D-6E8A-4147-A177-3AD203B41FA5}">
                      <a16:colId xmlns:a16="http://schemas.microsoft.com/office/drawing/2014/main" val="3116592806"/>
                    </a:ext>
                  </a:extLst>
                </a:gridCol>
              </a:tblGrid>
              <a:tr h="15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19887"/>
                  </a:ext>
                </a:extLst>
              </a:tr>
              <a:tr h="3000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339468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06506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8416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0938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2.752.320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544932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5.590.134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15945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3.992.565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50631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54.613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8130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223.212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0817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80499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1235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0823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59248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4438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93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12.749.388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1372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3704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12.749.388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0524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45975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196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4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952214"/>
              </p:ext>
            </p:extLst>
          </p:nvPr>
        </p:nvGraphicFramePr>
        <p:xfrm>
          <a:off x="2195736" y="1966119"/>
          <a:ext cx="5097011" cy="29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210682"/>
              </p:ext>
            </p:extLst>
          </p:nvPr>
        </p:nvGraphicFramePr>
        <p:xfrm>
          <a:off x="1871700" y="1844824"/>
          <a:ext cx="5400600" cy="29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315E3F-9613-4C57-80F8-A0FC52018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20915"/>
              </p:ext>
            </p:extLst>
          </p:nvPr>
        </p:nvGraphicFramePr>
        <p:xfrm>
          <a:off x="539552" y="1910778"/>
          <a:ext cx="7920881" cy="2476500"/>
        </p:xfrm>
        <a:graphic>
          <a:graphicData uri="http://schemas.openxmlformats.org/drawingml/2006/table">
            <a:tbl>
              <a:tblPr/>
              <a:tblGrid>
                <a:gridCol w="772141">
                  <a:extLst>
                    <a:ext uri="{9D8B030D-6E8A-4147-A177-3AD203B41FA5}">
                      <a16:colId xmlns:a16="http://schemas.microsoft.com/office/drawing/2014/main" val="3628965516"/>
                    </a:ext>
                  </a:extLst>
                </a:gridCol>
                <a:gridCol w="2470852">
                  <a:extLst>
                    <a:ext uri="{9D8B030D-6E8A-4147-A177-3AD203B41FA5}">
                      <a16:colId xmlns:a16="http://schemas.microsoft.com/office/drawing/2014/main" val="1435054060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1387678889"/>
                    </a:ext>
                  </a:extLst>
                </a:gridCol>
                <a:gridCol w="797879">
                  <a:extLst>
                    <a:ext uri="{9D8B030D-6E8A-4147-A177-3AD203B41FA5}">
                      <a16:colId xmlns:a16="http://schemas.microsoft.com/office/drawing/2014/main" val="1175451317"/>
                    </a:ext>
                  </a:extLst>
                </a:gridCol>
                <a:gridCol w="801097">
                  <a:extLst>
                    <a:ext uri="{9D8B030D-6E8A-4147-A177-3AD203B41FA5}">
                      <a16:colId xmlns:a16="http://schemas.microsoft.com/office/drawing/2014/main" val="1731181164"/>
                    </a:ext>
                  </a:extLst>
                </a:gridCol>
                <a:gridCol w="762489">
                  <a:extLst>
                    <a:ext uri="{9D8B030D-6E8A-4147-A177-3AD203B41FA5}">
                      <a16:colId xmlns:a16="http://schemas.microsoft.com/office/drawing/2014/main" val="914053236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1657159547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305631760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02151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036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8.420.889.743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15.232.694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2.188.128.182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553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53.432.516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865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18.054.585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2575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1.768.537.759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8799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1.388.008.484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320.378.372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961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8709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464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0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733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911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147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33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715C15-93D5-4BB6-A03F-402FE6D9C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83113"/>
              </p:ext>
            </p:extLst>
          </p:nvPr>
        </p:nvGraphicFramePr>
        <p:xfrm>
          <a:off x="603598" y="1781044"/>
          <a:ext cx="7872890" cy="3170232"/>
        </p:xfrm>
        <a:graphic>
          <a:graphicData uri="http://schemas.openxmlformats.org/drawingml/2006/table">
            <a:tbl>
              <a:tblPr/>
              <a:tblGrid>
                <a:gridCol w="249462">
                  <a:extLst>
                    <a:ext uri="{9D8B030D-6E8A-4147-A177-3AD203B41FA5}">
                      <a16:colId xmlns:a16="http://schemas.microsoft.com/office/drawing/2014/main" val="416363259"/>
                    </a:ext>
                  </a:extLst>
                </a:gridCol>
                <a:gridCol w="320736">
                  <a:extLst>
                    <a:ext uri="{9D8B030D-6E8A-4147-A177-3AD203B41FA5}">
                      <a16:colId xmlns:a16="http://schemas.microsoft.com/office/drawing/2014/main" val="1175001465"/>
                    </a:ext>
                  </a:extLst>
                </a:gridCol>
                <a:gridCol w="2378794">
                  <a:extLst>
                    <a:ext uri="{9D8B030D-6E8A-4147-A177-3AD203B41FA5}">
                      <a16:colId xmlns:a16="http://schemas.microsoft.com/office/drawing/2014/main" val="3413680031"/>
                    </a:ext>
                  </a:extLst>
                </a:gridCol>
                <a:gridCol w="917662">
                  <a:extLst>
                    <a:ext uri="{9D8B030D-6E8A-4147-A177-3AD203B41FA5}">
                      <a16:colId xmlns:a16="http://schemas.microsoft.com/office/drawing/2014/main" val="3649547568"/>
                    </a:ext>
                  </a:extLst>
                </a:gridCol>
                <a:gridCol w="902814">
                  <a:extLst>
                    <a:ext uri="{9D8B030D-6E8A-4147-A177-3AD203B41FA5}">
                      <a16:colId xmlns:a16="http://schemas.microsoft.com/office/drawing/2014/main" val="163474464"/>
                    </a:ext>
                  </a:extLst>
                </a:gridCol>
                <a:gridCol w="775112">
                  <a:extLst>
                    <a:ext uri="{9D8B030D-6E8A-4147-A177-3AD203B41FA5}">
                      <a16:colId xmlns:a16="http://schemas.microsoft.com/office/drawing/2014/main" val="1095886041"/>
                    </a:ext>
                  </a:extLst>
                </a:gridCol>
                <a:gridCol w="902814">
                  <a:extLst>
                    <a:ext uri="{9D8B030D-6E8A-4147-A177-3AD203B41FA5}">
                      <a16:colId xmlns:a16="http://schemas.microsoft.com/office/drawing/2014/main" val="2312798560"/>
                    </a:ext>
                  </a:extLst>
                </a:gridCol>
                <a:gridCol w="712748">
                  <a:extLst>
                    <a:ext uri="{9D8B030D-6E8A-4147-A177-3AD203B41FA5}">
                      <a16:colId xmlns:a16="http://schemas.microsoft.com/office/drawing/2014/main" val="2416598094"/>
                    </a:ext>
                  </a:extLst>
                </a:gridCol>
                <a:gridCol w="712748">
                  <a:extLst>
                    <a:ext uri="{9D8B030D-6E8A-4147-A177-3AD203B41FA5}">
                      <a16:colId xmlns:a16="http://schemas.microsoft.com/office/drawing/2014/main" val="3012422937"/>
                    </a:ext>
                  </a:extLst>
                </a:gridCol>
              </a:tblGrid>
              <a:tr h="45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62263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48.070.095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16.137.008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10.855.182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09672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14.412.539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2.001.112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219931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33.657.556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13.887.008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8.854.070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79878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18.179.502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87692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7.099.683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1.004.773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92200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10.564.964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27195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229.883.161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-929.949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28.004.601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96607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4.517.286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9495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3.963.087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48218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1.528.974.800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04707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20.844.628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4253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337.885.181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912696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333.098.977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42670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4.786.204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3586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227.723.052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42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C539DC-DD3D-4D71-8447-F49127B6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85092"/>
              </p:ext>
            </p:extLst>
          </p:nvPr>
        </p:nvGraphicFramePr>
        <p:xfrm>
          <a:off x="526168" y="1655649"/>
          <a:ext cx="8028022" cy="4588537"/>
        </p:xfrm>
        <a:graphic>
          <a:graphicData uri="http://schemas.openxmlformats.org/drawingml/2006/table">
            <a:tbl>
              <a:tblPr/>
              <a:tblGrid>
                <a:gridCol w="721350">
                  <a:extLst>
                    <a:ext uri="{9D8B030D-6E8A-4147-A177-3AD203B41FA5}">
                      <a16:colId xmlns:a16="http://schemas.microsoft.com/office/drawing/2014/main" val="4005713275"/>
                    </a:ext>
                  </a:extLst>
                </a:gridCol>
                <a:gridCol w="270506">
                  <a:extLst>
                    <a:ext uri="{9D8B030D-6E8A-4147-A177-3AD203B41FA5}">
                      <a16:colId xmlns:a16="http://schemas.microsoft.com/office/drawing/2014/main" val="43716908"/>
                    </a:ext>
                  </a:extLst>
                </a:gridCol>
                <a:gridCol w="279524">
                  <a:extLst>
                    <a:ext uri="{9D8B030D-6E8A-4147-A177-3AD203B41FA5}">
                      <a16:colId xmlns:a16="http://schemas.microsoft.com/office/drawing/2014/main" val="3794813546"/>
                    </a:ext>
                  </a:extLst>
                </a:gridCol>
                <a:gridCol w="2428542">
                  <a:extLst>
                    <a:ext uri="{9D8B030D-6E8A-4147-A177-3AD203B41FA5}">
                      <a16:colId xmlns:a16="http://schemas.microsoft.com/office/drawing/2014/main" val="649372911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701960961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3091491267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3381835745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1495284507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1659487242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4126700124"/>
                    </a:ext>
                  </a:extLst>
                </a:gridCol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624499"/>
                  </a:ext>
                </a:extLst>
              </a:tr>
              <a:tr h="499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237192"/>
                  </a:ext>
                </a:extLst>
              </a:tr>
              <a:tr h="17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2.001.112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8514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1.678.811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7930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295.263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8834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9170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1123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25758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7571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96760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7932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5905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80463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2636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2783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3538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78919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92971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36723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5849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24897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7550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10668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19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B7E4A5-444E-465B-9FE2-7FCFC3D9A9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32691"/>
              </p:ext>
            </p:extLst>
          </p:nvPr>
        </p:nvGraphicFramePr>
        <p:xfrm>
          <a:off x="512667" y="1782288"/>
          <a:ext cx="8091782" cy="3823740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1097484879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553360037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2209644068"/>
                    </a:ext>
                  </a:extLst>
                </a:gridCol>
                <a:gridCol w="2593558">
                  <a:extLst>
                    <a:ext uri="{9D8B030D-6E8A-4147-A177-3AD203B41FA5}">
                      <a16:colId xmlns:a16="http://schemas.microsoft.com/office/drawing/2014/main" val="631309490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889581958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665592020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538819537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1963675055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0617485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531591611"/>
                    </a:ext>
                  </a:extLst>
                </a:gridCol>
              </a:tblGrid>
              <a:tr h="1463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699845"/>
                  </a:ext>
                </a:extLst>
              </a:tr>
              <a:tr h="4480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90081"/>
                  </a:ext>
                </a:extLst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33.657.556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13.887.008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832361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02987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284932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33.234.153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13.887.008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8.762.475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11290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51810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418897"/>
                  </a:ext>
                </a:extLst>
              </a:tr>
              <a:tr h="29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8753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28.687.587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13.887.008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8.762.475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06761"/>
                  </a:ext>
                </a:extLst>
              </a:tr>
              <a:tr h="29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17678"/>
                  </a:ext>
                </a:extLst>
              </a:tr>
              <a:tr h="29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746863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26.661.553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13.887.008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8.762.475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49578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07715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55635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24732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718758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859203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45420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11006"/>
                  </a:ext>
                </a:extLst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74794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8" y="1386661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4DCE9B-FF06-42DE-8652-432A903FB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58764"/>
              </p:ext>
            </p:extLst>
          </p:nvPr>
        </p:nvGraphicFramePr>
        <p:xfrm>
          <a:off x="538428" y="1719128"/>
          <a:ext cx="8064895" cy="4321164"/>
        </p:xfrm>
        <a:graphic>
          <a:graphicData uri="http://schemas.openxmlformats.org/drawingml/2006/table">
            <a:tbl>
              <a:tblPr/>
              <a:tblGrid>
                <a:gridCol w="752849">
                  <a:extLst>
                    <a:ext uri="{9D8B030D-6E8A-4147-A177-3AD203B41FA5}">
                      <a16:colId xmlns:a16="http://schemas.microsoft.com/office/drawing/2014/main" val="1198974911"/>
                    </a:ext>
                  </a:extLst>
                </a:gridCol>
                <a:gridCol w="282318">
                  <a:extLst>
                    <a:ext uri="{9D8B030D-6E8A-4147-A177-3AD203B41FA5}">
                      <a16:colId xmlns:a16="http://schemas.microsoft.com/office/drawing/2014/main" val="2352155606"/>
                    </a:ext>
                  </a:extLst>
                </a:gridCol>
                <a:gridCol w="291730">
                  <a:extLst>
                    <a:ext uri="{9D8B030D-6E8A-4147-A177-3AD203B41FA5}">
                      <a16:colId xmlns:a16="http://schemas.microsoft.com/office/drawing/2014/main" val="2144938964"/>
                    </a:ext>
                  </a:extLst>
                </a:gridCol>
                <a:gridCol w="2095430">
                  <a:extLst>
                    <a:ext uri="{9D8B030D-6E8A-4147-A177-3AD203B41FA5}">
                      <a16:colId xmlns:a16="http://schemas.microsoft.com/office/drawing/2014/main" val="1704306951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222647696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3319579243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4126170354"/>
                    </a:ext>
                  </a:extLst>
                </a:gridCol>
                <a:gridCol w="765397">
                  <a:extLst>
                    <a:ext uri="{9D8B030D-6E8A-4147-A177-3AD203B41FA5}">
                      <a16:colId xmlns:a16="http://schemas.microsoft.com/office/drawing/2014/main" val="28082865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2910311207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359794944"/>
                    </a:ext>
                  </a:extLst>
                </a:gridCol>
              </a:tblGrid>
              <a:tr h="1716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144071"/>
                  </a:ext>
                </a:extLst>
              </a:tr>
              <a:tr h="5256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3154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18.179.502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72179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13556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36410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297941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09992"/>
                  </a:ext>
                </a:extLst>
              </a:tr>
              <a:tr h="31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221544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25404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934338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354477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23105"/>
                  </a:ext>
                </a:extLst>
              </a:tr>
              <a:tr h="343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40763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9307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437761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07613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93791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750092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880451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1046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4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6445</Words>
  <Application>Microsoft Office PowerPoint</Application>
  <PresentationFormat>Presentación en pantalla (4:3)</PresentationFormat>
  <Paragraphs>3880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MARZO DE 2020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MARZO DE 2020  PARTIDA 15 MINISTERIO DE TRABAJO Y PREVISIÓN SOCIAL</vt:lpstr>
      <vt:lpstr>EJECUCIÓN ACUMULADA DE GASTOS A MARZO DE 2020  PARTIDA 15 RESUMEN POR CAPÍTULOS</vt:lpstr>
      <vt:lpstr>EJECUCIÓN ACUMULADA DE GASTOS A MARZO DE 2020  PARTIDA 15. CAPÍTULO 01. PROGRAMA 01: SUBSECRETARÍA DEL TRABAJO</vt:lpstr>
      <vt:lpstr>EJECUCIÓN ACUMULADA DE GASTOS A MARZO DE 2020  PARTIDA 15. CAPÍTULO 01. PROGRAMA 03: PROEMPLEO</vt:lpstr>
      <vt:lpstr>EJECUCIÓN ACUMULADA DE GASTOS A MARZO DE 2020  PARTIDA 15. CAPÍTULO 02. PROGRAMA 01: DIRECCIÓN DEL TRABAJO</vt:lpstr>
      <vt:lpstr>EJECUCIÓN ACUMULADA DE GASTOS A MARZO DE 2020  PARTIDA 15. CAPÍTULO 03. PROGRAMA 01: SUBSECRETARÍA DE PREVISIÓN SOCIAL</vt:lpstr>
      <vt:lpstr>EJECUCIÓN ACUMULADA DE GASTOS A MARZO DE 2020  PARTIDA 15. CAPÍTULO 04. PROGRAMA 01: DIRECCIÓN DE CRÉDITO PRENDARIO</vt:lpstr>
      <vt:lpstr>EJECUCIÓN ACUMULADA DE GASTOS A MARZO DE 2020  PARTIDA 15. CAPÍTULO 05. PROGRAMA 01: SERVICIO NACIONAL DE CAPACITACIÓN Y EMPLEO</vt:lpstr>
      <vt:lpstr>EJECUCIÓN ACUMULADA DE GASTOS A MARZO DE 2020  PARTIDA 15. CAPÍTULO 05. PROGRAMA 01: SERVICIO NACIONAL DE CPACITACIÓN Y EMPLEO</vt:lpstr>
      <vt:lpstr>EJECUCIÓN ACUMULADA DE GASTOS A MARZO DE 2020  PARTIDA 15. CAPÍTULO 06. PROGRAMA 01: SUPERINTENDENCIA DE SEGURIDAD SOCIAL</vt:lpstr>
      <vt:lpstr>EJECUCIÓN ACUMULADA DE GASTOS A MARZO DE 2020  PARTIDA 15. CAPÍTULO 07. PROGRAMA 01: SUPERINTENDENCIA DE PENSIONES</vt:lpstr>
      <vt:lpstr>EJECUCIÓN ACUMULADA DE GASTOS A MARZO DE 2020  PARTIDA 15. CAPÍTULO 09. PROGRAMA 01: INSTITUTO DE PREVISIÓN SOCIAL</vt:lpstr>
      <vt:lpstr>EJECUCIÓN ACUMULADA DE GASTOS A MARZO DE 2020  PARTIDA 15. CAPÍTULO 09. PROGRAMA 01: INSTITUTO DE PREVISIÓN SOCIAL</vt:lpstr>
      <vt:lpstr>EJECUCIÓN ACUMULADA DE GASTOS A MARZO DE 2020  PARTIDA 15. CAPÍTULO 10. PROGRAMA 01: INSTITUTO  DE SEGURIDAD LABORAL  </vt:lpstr>
      <vt:lpstr>EJECUCIÓN ACUMULADA DE GASTOS A MARZO DE 2020  PARTIDA 15. CAPÍTULO 13. PROGRAMA 01: CAJA DE PREVISIÓN DE LA DEFENSA NACIONAL</vt:lpstr>
      <vt:lpstr>EJECUCIÓN ACUMULADA DE GASTOS A MARZO DE 2020  PARTIDA 15. CAPÍTULO 13. PROGRAMA 01: CAJA DE PREVISIÓN DE LA DEFENSA NACIONAL</vt:lpstr>
      <vt:lpstr>EJECUCIÓN ACUMULADA DE GASTOS A MARZO DE 2020  PARTIDA 15. CAPÍTULO 13. PROGRAMA 02: FONDO DE MEDICINA CURATIVA</vt:lpstr>
      <vt:lpstr>EJECUCIÓN ACUMULADA DE GASTOS A MARZO DE 2020  PARTIDA 15. CAPÍTULO 14. PROGRAMA 01: DIRECCIÓN DE PREVISIÓN DE CARABINEROS DE CHILE</vt:lpstr>
      <vt:lpstr>EJECUCIÓN ACUMULADA DE GASTOS A MARZO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26</cp:revision>
  <dcterms:created xsi:type="dcterms:W3CDTF">2020-01-06T19:24:32Z</dcterms:created>
  <dcterms:modified xsi:type="dcterms:W3CDTF">2020-07-28T15:43:19Z</dcterms:modified>
</cp:coreProperties>
</file>