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52-484F-98F7-46A6C37C2490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52-484F-98F7-46A6C37C2490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52-484F-98F7-46A6C37C2490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52-484F-98F7-46A6C37C2490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52-484F-98F7-46A6C37C2490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52-484F-98F7-46A6C37C2490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52-484F-98F7-46A6C37C2490}"/>
                </c:ext>
              </c:extLst>
            </c:dLbl>
            <c:dLbl>
              <c:idx val="5"/>
              <c:layout>
                <c:manualLayout>
                  <c:x val="-3.4915439170758317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52-484F-98F7-46A6C37C2490}"/>
                </c:ext>
              </c:extLst>
            </c:dLbl>
            <c:dLbl>
              <c:idx val="6"/>
              <c:layout>
                <c:manualLayout>
                  <c:x val="-3.7097654118930797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52-484F-98F7-46A6C37C2490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52-484F-98F7-46A6C37C24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14'!$D$22:$F$22</c:f>
              <c:numCache>
                <c:formatCode>0.0%</c:formatCode>
                <c:ptCount val="3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752-484F-98F7-46A6C37C2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C5-4246-8DD7-3BFA68A6E0A9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C5-4246-8DD7-3BFA68A6E0A9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C5-4246-8DD7-3BFA68A6E0A9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C5-4246-8DD7-3BFA68A6E0A9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C5-4246-8DD7-3BFA68A6E0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14'!$D$29:$F$29</c:f>
              <c:numCache>
                <c:formatCode>0.0%</c:formatCode>
                <c:ptCount val="3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0C5-4246-8DD7-3BFA68A6E0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90181E-AA76-443E-AD0F-749FC104C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84985"/>
              </p:ext>
            </p:extLst>
          </p:nvPr>
        </p:nvGraphicFramePr>
        <p:xfrm>
          <a:off x="558162" y="1824521"/>
          <a:ext cx="7976220" cy="3096657"/>
        </p:xfrm>
        <a:graphic>
          <a:graphicData uri="http://schemas.openxmlformats.org/drawingml/2006/table">
            <a:tbl>
              <a:tblPr/>
              <a:tblGrid>
                <a:gridCol w="258213">
                  <a:extLst>
                    <a:ext uri="{9D8B030D-6E8A-4147-A177-3AD203B41FA5}">
                      <a16:colId xmlns:a16="http://schemas.microsoft.com/office/drawing/2014/main" val="2038681293"/>
                    </a:ext>
                  </a:extLst>
                </a:gridCol>
                <a:gridCol w="258213">
                  <a:extLst>
                    <a:ext uri="{9D8B030D-6E8A-4147-A177-3AD203B41FA5}">
                      <a16:colId xmlns:a16="http://schemas.microsoft.com/office/drawing/2014/main" val="2841648836"/>
                    </a:ext>
                  </a:extLst>
                </a:gridCol>
                <a:gridCol w="258213">
                  <a:extLst>
                    <a:ext uri="{9D8B030D-6E8A-4147-A177-3AD203B41FA5}">
                      <a16:colId xmlns:a16="http://schemas.microsoft.com/office/drawing/2014/main" val="3171986827"/>
                    </a:ext>
                  </a:extLst>
                </a:gridCol>
                <a:gridCol w="3183776">
                  <a:extLst>
                    <a:ext uri="{9D8B030D-6E8A-4147-A177-3AD203B41FA5}">
                      <a16:colId xmlns:a16="http://schemas.microsoft.com/office/drawing/2014/main" val="3431451602"/>
                    </a:ext>
                  </a:extLst>
                </a:gridCol>
                <a:gridCol w="692013">
                  <a:extLst>
                    <a:ext uri="{9D8B030D-6E8A-4147-A177-3AD203B41FA5}">
                      <a16:colId xmlns:a16="http://schemas.microsoft.com/office/drawing/2014/main" val="1295255147"/>
                    </a:ext>
                  </a:extLst>
                </a:gridCol>
                <a:gridCol w="692013">
                  <a:extLst>
                    <a:ext uri="{9D8B030D-6E8A-4147-A177-3AD203B41FA5}">
                      <a16:colId xmlns:a16="http://schemas.microsoft.com/office/drawing/2014/main" val="3319871614"/>
                    </a:ext>
                  </a:extLst>
                </a:gridCol>
                <a:gridCol w="692013">
                  <a:extLst>
                    <a:ext uri="{9D8B030D-6E8A-4147-A177-3AD203B41FA5}">
                      <a16:colId xmlns:a16="http://schemas.microsoft.com/office/drawing/2014/main" val="3930946652"/>
                    </a:ext>
                  </a:extLst>
                </a:gridCol>
                <a:gridCol w="692013">
                  <a:extLst>
                    <a:ext uri="{9D8B030D-6E8A-4147-A177-3AD203B41FA5}">
                      <a16:colId xmlns:a16="http://schemas.microsoft.com/office/drawing/2014/main" val="1640393901"/>
                    </a:ext>
                  </a:extLst>
                </a:gridCol>
                <a:gridCol w="630041">
                  <a:extLst>
                    <a:ext uri="{9D8B030D-6E8A-4147-A177-3AD203B41FA5}">
                      <a16:colId xmlns:a16="http://schemas.microsoft.com/office/drawing/2014/main" val="2849381498"/>
                    </a:ext>
                  </a:extLst>
                </a:gridCol>
                <a:gridCol w="619712">
                  <a:extLst>
                    <a:ext uri="{9D8B030D-6E8A-4147-A177-3AD203B41FA5}">
                      <a16:colId xmlns:a16="http://schemas.microsoft.com/office/drawing/2014/main" val="1756633764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01025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8964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5.590.467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75407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5.590.467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8494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94409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4.400.003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07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0259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96986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8831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966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971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466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2804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9653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0430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74006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5486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28174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30371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8045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4993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087E28-497A-458D-B7F4-E087AFADE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22125"/>
              </p:ext>
            </p:extLst>
          </p:nvPr>
        </p:nvGraphicFramePr>
        <p:xfrm>
          <a:off x="576385" y="1991015"/>
          <a:ext cx="8028062" cy="185351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1194062009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343703501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060588092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3069763023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7022235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451884971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2633971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106860901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3675925526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337617862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09986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5993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971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60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775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807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704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645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8585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07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5610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744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650455"/>
              </p:ext>
            </p:extLst>
          </p:nvPr>
        </p:nvGraphicFramePr>
        <p:xfrm>
          <a:off x="1260000" y="1988840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2597564"/>
              </p:ext>
            </p:extLst>
          </p:nvPr>
        </p:nvGraphicFramePr>
        <p:xfrm>
          <a:off x="1260000" y="1700808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A1CEC55-13D3-41CA-A6D7-80C1F237E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956982"/>
              </p:ext>
            </p:extLst>
          </p:nvPr>
        </p:nvGraphicFramePr>
        <p:xfrm>
          <a:off x="571749" y="1875784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591119491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168312116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265953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1421962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38032517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1774172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26064340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038376121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73789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937327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45.703.626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13.699.822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64853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18.098.784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4.669.992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62325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5.387.278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28340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5278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60506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2.721.380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82845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05430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583.232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88266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11539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5.590.467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92250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243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6DA1FC-139F-4D30-A4F8-47EE4112D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248234"/>
              </p:ext>
            </p:extLst>
          </p:nvPr>
        </p:nvGraphicFramePr>
        <p:xfrm>
          <a:off x="534947" y="1844823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2022595272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272944319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129044349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67618638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90091976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01815212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574815059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2156660668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4113919261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74051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58653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45.703.626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13.699.822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287092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2.892.159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29886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506.087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21037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25.239.995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9.569.857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9307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731.719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93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DBAEC6-819F-487E-B852-D17CDC30E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962391"/>
              </p:ext>
            </p:extLst>
          </p:nvPr>
        </p:nvGraphicFramePr>
        <p:xfrm>
          <a:off x="569225" y="1800878"/>
          <a:ext cx="8006126" cy="2502764"/>
        </p:xfrm>
        <a:graphic>
          <a:graphicData uri="http://schemas.openxmlformats.org/drawingml/2006/table">
            <a:tbl>
              <a:tblPr/>
              <a:tblGrid>
                <a:gridCol w="268302">
                  <a:extLst>
                    <a:ext uri="{9D8B030D-6E8A-4147-A177-3AD203B41FA5}">
                      <a16:colId xmlns:a16="http://schemas.microsoft.com/office/drawing/2014/main" val="1541958220"/>
                    </a:ext>
                  </a:extLst>
                </a:gridCol>
                <a:gridCol w="268302">
                  <a:extLst>
                    <a:ext uri="{9D8B030D-6E8A-4147-A177-3AD203B41FA5}">
                      <a16:colId xmlns:a16="http://schemas.microsoft.com/office/drawing/2014/main" val="3315428762"/>
                    </a:ext>
                  </a:extLst>
                </a:gridCol>
                <a:gridCol w="268302">
                  <a:extLst>
                    <a:ext uri="{9D8B030D-6E8A-4147-A177-3AD203B41FA5}">
                      <a16:colId xmlns:a16="http://schemas.microsoft.com/office/drawing/2014/main" val="1026355081"/>
                    </a:ext>
                  </a:extLst>
                </a:gridCol>
                <a:gridCol w="3026444">
                  <a:extLst>
                    <a:ext uri="{9D8B030D-6E8A-4147-A177-3AD203B41FA5}">
                      <a16:colId xmlns:a16="http://schemas.microsoft.com/office/drawing/2014/main" val="2622363779"/>
                    </a:ext>
                  </a:extLst>
                </a:gridCol>
                <a:gridCol w="719049">
                  <a:extLst>
                    <a:ext uri="{9D8B030D-6E8A-4147-A177-3AD203B41FA5}">
                      <a16:colId xmlns:a16="http://schemas.microsoft.com/office/drawing/2014/main" val="2478230021"/>
                    </a:ext>
                  </a:extLst>
                </a:gridCol>
                <a:gridCol w="719049">
                  <a:extLst>
                    <a:ext uri="{9D8B030D-6E8A-4147-A177-3AD203B41FA5}">
                      <a16:colId xmlns:a16="http://schemas.microsoft.com/office/drawing/2014/main" val="733347067"/>
                    </a:ext>
                  </a:extLst>
                </a:gridCol>
                <a:gridCol w="719049">
                  <a:extLst>
                    <a:ext uri="{9D8B030D-6E8A-4147-A177-3AD203B41FA5}">
                      <a16:colId xmlns:a16="http://schemas.microsoft.com/office/drawing/2014/main" val="908756256"/>
                    </a:ext>
                  </a:extLst>
                </a:gridCol>
                <a:gridCol w="719049">
                  <a:extLst>
                    <a:ext uri="{9D8B030D-6E8A-4147-A177-3AD203B41FA5}">
                      <a16:colId xmlns:a16="http://schemas.microsoft.com/office/drawing/2014/main" val="2833068209"/>
                    </a:ext>
                  </a:extLst>
                </a:gridCol>
                <a:gridCol w="654656">
                  <a:extLst>
                    <a:ext uri="{9D8B030D-6E8A-4147-A177-3AD203B41FA5}">
                      <a16:colId xmlns:a16="http://schemas.microsoft.com/office/drawing/2014/main" val="741849231"/>
                    </a:ext>
                  </a:extLst>
                </a:gridCol>
                <a:gridCol w="643924">
                  <a:extLst>
                    <a:ext uri="{9D8B030D-6E8A-4147-A177-3AD203B41FA5}">
                      <a16:colId xmlns:a16="http://schemas.microsoft.com/office/drawing/2014/main" val="350853760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19175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4181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1127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729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360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259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764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9336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4906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115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82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108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4150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826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5996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006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376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90" y="1343590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1CA183-9D7C-40F8-9A64-A49E37CE2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68854"/>
              </p:ext>
            </p:extLst>
          </p:nvPr>
        </p:nvGraphicFramePr>
        <p:xfrm>
          <a:off x="566190" y="1723665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52337437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8151107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5734783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054917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974015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653160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422543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5659430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82066163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0384101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43700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25317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506.087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37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364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023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558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96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06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80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789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296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7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F702DBB-3E8C-423A-86BA-6D9E1B9C3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89530"/>
              </p:ext>
            </p:extLst>
          </p:nvPr>
        </p:nvGraphicFramePr>
        <p:xfrm>
          <a:off x="557675" y="1805010"/>
          <a:ext cx="8096176" cy="2868812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1994398703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122803501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3710241043"/>
                    </a:ext>
                  </a:extLst>
                </a:gridCol>
                <a:gridCol w="3231658">
                  <a:extLst>
                    <a:ext uri="{9D8B030D-6E8A-4147-A177-3AD203B41FA5}">
                      <a16:colId xmlns:a16="http://schemas.microsoft.com/office/drawing/2014/main" val="411074609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408745511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658474733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1131838628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097692695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874637658"/>
                    </a:ext>
                  </a:extLst>
                </a:gridCol>
                <a:gridCol w="629033">
                  <a:extLst>
                    <a:ext uri="{9D8B030D-6E8A-4147-A177-3AD203B41FA5}">
                      <a16:colId xmlns:a16="http://schemas.microsoft.com/office/drawing/2014/main" val="2404329094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200689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781558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25.239.995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9.569.857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854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4.477.894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109.440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1.148.447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9621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868.806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31.095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5583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9043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96999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42681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0630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01638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68987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48.681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3084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2.721.356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08781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2.721.356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65662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22221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1369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0419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94443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6753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84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3766</TotalTime>
  <Words>1933</Words>
  <Application>Microsoft Office PowerPoint</Application>
  <PresentationFormat>Presentación en pantalla (4:3)</PresentationFormat>
  <Paragraphs>1015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2020 PARTIDA 14:  MINISTERIO DE BIENES NACIONALES</vt:lpstr>
      <vt:lpstr>Presentación de PowerPoint</vt:lpstr>
      <vt:lpstr>Presentación de PowerPoint</vt:lpstr>
      <vt:lpstr>Presentación de PowerPoint</vt:lpstr>
      <vt:lpstr>EJECUCIÓN ACUMULADA DE GASTOS A MARZO DE 2020  PARTIDA 14 MINISTERIO DE BIENES NACIONALES</vt:lpstr>
      <vt:lpstr>EJECUCIÓN ACUMULADA DE GASTOS A MARZO DE 2020  PARTIDA 14 RESUMEN POR CAPÍTULOS</vt:lpstr>
      <vt:lpstr>EJECUCIÓN ACUMULADA DE GASTOS A MARZO DE 2020  PARTIDA 14. CAPÍTULO 01. PROGRAMA 01: SUBSECRETARÍA DE BIENES NACIONALES </vt:lpstr>
      <vt:lpstr>EJECUCIÓN ACUMULADA DE GASTOS A MARZO DE 2020  PARTIDA 14. CAPÍTULO 01. PROGRAMA 03: REGULARIZACIÓN DE LA PROPIEDAD RAÍZ</vt:lpstr>
      <vt:lpstr>EJECUCIÓN ACUMULADA DE GASTOS A MARZO DE 2020  PARTIDA 14. CAPÍTULO 01. PROGRAMA 04: ADMINISTRACIÓN DE BIENES</vt:lpstr>
      <vt:lpstr>EJECUCIÓN ACUMULADA DE GASTOS A MARZO DE 2020  PARTIDA 14. CAPÍTULO 01. PROGRAMA 04: ADMINISTRACIÓN DE BIENES</vt:lpstr>
      <vt:lpstr>EJECUCIÓN ACUMULADA DE GASTOS A MARZO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246</cp:revision>
  <cp:lastPrinted>2019-10-14T13:03:08Z</cp:lastPrinted>
  <dcterms:created xsi:type="dcterms:W3CDTF">2016-06-23T13:38:47Z</dcterms:created>
  <dcterms:modified xsi:type="dcterms:W3CDTF">2020-07-07T01:43:14Z</dcterms:modified>
</cp:coreProperties>
</file>