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69755475480818"/>
          <c:y val="0.29608631055729684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E-4C17-A2F1-63C3B09C20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7E-4C17-A2F1-63C3B09C20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7E-4C17-A2F1-63C3B09C20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7E-4C17-A2F1-63C3B09C20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'[11.xlsx]Partida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'[11.xlsx]Partida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B-4D05-9F53-3E6DA974E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"/>
          <c:y val="0.73139895451919168"/>
          <c:w val="0.39400991542723829"/>
          <c:h val="0.26860092964122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11'!$D$39:$F$39</c:f>
              <c:numCache>
                <c:formatCode>0.0%</c:formatCode>
                <c:ptCount val="3"/>
                <c:pt idx="0">
                  <c:v>0.11344408621831911</c:v>
                </c:pt>
                <c:pt idx="1">
                  <c:v>7.1258636761822147E-2</c:v>
                </c:pt>
                <c:pt idx="2">
                  <c:v>8.101495376165152E-2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294490272"/>
        <c:axId val="294484784"/>
      </c:barChart>
      <c:catAx>
        <c:axId val="2944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4484784"/>
        <c:crosses val="autoZero"/>
        <c:auto val="0"/>
        <c:lblAlgn val="ctr"/>
        <c:lblOffset val="100"/>
        <c:noMultiLvlLbl val="0"/>
      </c:catAx>
      <c:valAx>
        <c:axId val="29448478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29449027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114311759633052E-2"/>
                  <c:y val="-3.9914503343363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867564432276926E-2"/>
                  <c:y val="-5.321933779115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374069777564672E-2"/>
                  <c:y val="-4.3240711955310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11'!$D$35:$F$35</c:f>
              <c:numCache>
                <c:formatCode>0.0%</c:formatCode>
                <c:ptCount val="3"/>
                <c:pt idx="0">
                  <c:v>0.11344408621831911</c:v>
                </c:pt>
                <c:pt idx="1">
                  <c:v>0.18469114178721979</c:v>
                </c:pt>
                <c:pt idx="2">
                  <c:v>0.26570225875494541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487920"/>
        <c:axId val="294490664"/>
      </c:lineChart>
      <c:catAx>
        <c:axId val="29448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4490664"/>
        <c:crosses val="autoZero"/>
        <c:auto val="1"/>
        <c:lblAlgn val="ctr"/>
        <c:lblOffset val="100"/>
        <c:tickLblSkip val="1"/>
        <c:noMultiLvlLbl val="0"/>
      </c:catAx>
      <c:valAx>
        <c:axId val="2944906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44879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/>
            </a:pPr>
            <a:endParaRPr lang="es-CL"/>
          </a:p>
        </c:txPr>
      </c:legendEntry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926297"/>
              </p:ext>
            </p:extLst>
          </p:nvPr>
        </p:nvGraphicFramePr>
        <p:xfrm>
          <a:off x="539549" y="2110342"/>
          <a:ext cx="7920882" cy="3291127"/>
        </p:xfrm>
        <a:graphic>
          <a:graphicData uri="http://schemas.openxmlformats.org/drawingml/2006/table">
            <a:tbl>
              <a:tblPr/>
              <a:tblGrid>
                <a:gridCol w="715435"/>
                <a:gridCol w="361367"/>
                <a:gridCol w="361367"/>
                <a:gridCol w="2730331"/>
                <a:gridCol w="715435"/>
                <a:gridCol w="715435"/>
                <a:gridCol w="686232"/>
                <a:gridCol w="817640"/>
                <a:gridCol w="817640"/>
              </a:tblGrid>
              <a:tr h="1791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5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32.210.958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10.707.362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16.397.369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16.397.369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08282"/>
              </p:ext>
            </p:extLst>
          </p:nvPr>
        </p:nvGraphicFramePr>
        <p:xfrm>
          <a:off x="558189" y="1844339"/>
          <a:ext cx="7861911" cy="4207011"/>
        </p:xfrm>
        <a:graphic>
          <a:graphicData uri="http://schemas.openxmlformats.org/drawingml/2006/table">
            <a:tbl>
              <a:tblPr/>
              <a:tblGrid>
                <a:gridCol w="540295"/>
                <a:gridCol w="303916"/>
                <a:gridCol w="303916"/>
                <a:gridCol w="3674622"/>
                <a:gridCol w="543365"/>
                <a:gridCol w="543365"/>
                <a:gridCol w="577134"/>
                <a:gridCol w="687649"/>
                <a:gridCol w="687649"/>
              </a:tblGrid>
              <a:tr h="172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2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45122"/>
              </p:ext>
            </p:extLst>
          </p:nvPr>
        </p:nvGraphicFramePr>
        <p:xfrm>
          <a:off x="539552" y="1580085"/>
          <a:ext cx="7704856" cy="4523925"/>
        </p:xfrm>
        <a:graphic>
          <a:graphicData uri="http://schemas.openxmlformats.org/drawingml/2006/table">
            <a:tbl>
              <a:tblPr/>
              <a:tblGrid>
                <a:gridCol w="698942"/>
                <a:gridCol w="326393"/>
                <a:gridCol w="326393"/>
                <a:gridCol w="2799068"/>
                <a:gridCol w="702240"/>
                <a:gridCol w="702240"/>
                <a:gridCol w="672568"/>
                <a:gridCol w="738506"/>
                <a:gridCol w="738506"/>
              </a:tblGrid>
              <a:tr h="1540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16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102.970.878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86.168.753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11.304.630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65.706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558.409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558.409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1467" y="5589240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15425"/>
              </p:ext>
            </p:extLst>
          </p:nvPr>
        </p:nvGraphicFramePr>
        <p:xfrm>
          <a:off x="481467" y="2431732"/>
          <a:ext cx="8205333" cy="2941483"/>
        </p:xfrm>
        <a:graphic>
          <a:graphicData uri="http://schemas.openxmlformats.org/drawingml/2006/table">
            <a:tbl>
              <a:tblPr/>
              <a:tblGrid>
                <a:gridCol w="696306"/>
                <a:gridCol w="391672"/>
                <a:gridCol w="391672"/>
                <a:gridCol w="2816873"/>
                <a:gridCol w="696306"/>
                <a:gridCol w="696306"/>
                <a:gridCol w="743782"/>
                <a:gridCol w="886208"/>
                <a:gridCol w="886208"/>
              </a:tblGrid>
              <a:tr h="1913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5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15070"/>
              </p:ext>
            </p:extLst>
          </p:nvPr>
        </p:nvGraphicFramePr>
        <p:xfrm>
          <a:off x="627345" y="1811329"/>
          <a:ext cx="7920878" cy="4123540"/>
        </p:xfrm>
        <a:graphic>
          <a:graphicData uri="http://schemas.openxmlformats.org/drawingml/2006/table">
            <a:tbl>
              <a:tblPr/>
              <a:tblGrid>
                <a:gridCol w="712443"/>
                <a:gridCol w="332696"/>
                <a:gridCol w="332696"/>
                <a:gridCol w="2974110"/>
                <a:gridCol w="715803"/>
                <a:gridCol w="715803"/>
                <a:gridCol w="631789"/>
                <a:gridCol w="752769"/>
                <a:gridCol w="752769"/>
              </a:tblGrid>
              <a:tr h="1625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76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2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17.016.396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5.061.045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8.237.318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91787" y="595026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7036" y="1414974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42977"/>
              </p:ext>
            </p:extLst>
          </p:nvPr>
        </p:nvGraphicFramePr>
        <p:xfrm>
          <a:off x="683566" y="1815109"/>
          <a:ext cx="7632849" cy="3749237"/>
        </p:xfrm>
        <a:graphic>
          <a:graphicData uri="http://schemas.openxmlformats.org/drawingml/2006/table">
            <a:tbl>
              <a:tblPr/>
              <a:tblGrid>
                <a:gridCol w="703356"/>
                <a:gridCol w="355266"/>
                <a:gridCol w="355266"/>
                <a:gridCol w="2529930"/>
                <a:gridCol w="703356"/>
                <a:gridCol w="703356"/>
                <a:gridCol w="674647"/>
                <a:gridCol w="803836"/>
                <a:gridCol w="803836"/>
              </a:tblGrid>
              <a:tr h="1754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71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2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23.759.662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7.636.650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7.212.172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8.627.215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8.627.215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356342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25771"/>
              </p:ext>
            </p:extLst>
          </p:nvPr>
        </p:nvGraphicFramePr>
        <p:xfrm>
          <a:off x="611559" y="1431333"/>
          <a:ext cx="7704858" cy="4925009"/>
        </p:xfrm>
        <a:graphic>
          <a:graphicData uri="http://schemas.openxmlformats.org/drawingml/2006/table">
            <a:tbl>
              <a:tblPr/>
              <a:tblGrid>
                <a:gridCol w="809766"/>
                <a:gridCol w="299129"/>
                <a:gridCol w="299129"/>
                <a:gridCol w="2175490"/>
                <a:gridCol w="809766"/>
                <a:gridCol w="809766"/>
                <a:gridCol w="809766"/>
                <a:gridCol w="846023"/>
                <a:gridCol w="846023"/>
              </a:tblGrid>
              <a:tr h="1347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2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232.055.629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192.228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65.900.172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195.809.496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50.927.962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29.984.217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430.378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3.442.672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3.382.207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606.557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606.557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1.625.453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1.150.197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1.150.197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1.749.741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161.850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598.180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161.850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144.129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144.129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29333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633877"/>
              </p:ext>
            </p:extLst>
          </p:nvPr>
        </p:nvGraphicFramePr>
        <p:xfrm>
          <a:off x="611559" y="1916830"/>
          <a:ext cx="7776866" cy="3902729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1915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66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4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18355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609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91798"/>
              </p:ext>
            </p:extLst>
          </p:nvPr>
        </p:nvGraphicFramePr>
        <p:xfrm>
          <a:off x="755576" y="2033763"/>
          <a:ext cx="7704857" cy="3545248"/>
        </p:xfrm>
        <a:graphic>
          <a:graphicData uri="http://schemas.openxmlformats.org/drawingml/2006/table">
            <a:tbl>
              <a:tblPr/>
              <a:tblGrid>
                <a:gridCol w="702396"/>
                <a:gridCol w="354782"/>
                <a:gridCol w="354782"/>
                <a:gridCol w="2608900"/>
                <a:gridCol w="702396"/>
                <a:gridCol w="702396"/>
                <a:gridCol w="673727"/>
                <a:gridCol w="802739"/>
                <a:gridCol w="802739"/>
              </a:tblGrid>
              <a:tr h="1740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8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3.953.992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188639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4" y="1277327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974950"/>
              </p:ext>
            </p:extLst>
          </p:nvPr>
        </p:nvGraphicFramePr>
        <p:xfrm>
          <a:off x="467544" y="1707713"/>
          <a:ext cx="8280921" cy="4469256"/>
        </p:xfrm>
        <a:graphic>
          <a:graphicData uri="http://schemas.openxmlformats.org/drawingml/2006/table">
            <a:tbl>
              <a:tblPr/>
              <a:tblGrid>
                <a:gridCol w="581117"/>
                <a:gridCol w="326878"/>
                <a:gridCol w="326878"/>
                <a:gridCol w="3777263"/>
                <a:gridCol w="584419"/>
                <a:gridCol w="584419"/>
                <a:gridCol w="620739"/>
                <a:gridCol w="739604"/>
                <a:gridCol w="739604"/>
              </a:tblGrid>
              <a:tr h="1402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3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0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7.440.166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973.438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378.163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390.857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378.690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318.235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737583"/>
              </p:ext>
            </p:extLst>
          </p:nvPr>
        </p:nvGraphicFramePr>
        <p:xfrm>
          <a:off x="457200" y="150688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175150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37002"/>
              </p:ext>
            </p:extLst>
          </p:nvPr>
        </p:nvGraphicFramePr>
        <p:xfrm>
          <a:off x="611559" y="1888712"/>
          <a:ext cx="7920881" cy="4181475"/>
        </p:xfrm>
        <a:graphic>
          <a:graphicData uri="http://schemas.openxmlformats.org/drawingml/2006/table">
            <a:tbl>
              <a:tblPr/>
              <a:tblGrid>
                <a:gridCol w="643914"/>
                <a:gridCol w="362202"/>
                <a:gridCol w="362202"/>
                <a:gridCol w="2930542"/>
                <a:gridCol w="647574"/>
                <a:gridCol w="647574"/>
                <a:gridCol w="687817"/>
                <a:gridCol w="819528"/>
                <a:gridCol w="819528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69089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552563"/>
              </p:ext>
            </p:extLst>
          </p:nvPr>
        </p:nvGraphicFramePr>
        <p:xfrm>
          <a:off x="506017" y="2200245"/>
          <a:ext cx="8210798" cy="3490647"/>
        </p:xfrm>
        <a:graphic>
          <a:graphicData uri="http://schemas.openxmlformats.org/drawingml/2006/table">
            <a:tbl>
              <a:tblPr/>
              <a:tblGrid>
                <a:gridCol w="696099"/>
                <a:gridCol w="391555"/>
                <a:gridCol w="391555"/>
                <a:gridCol w="2816035"/>
                <a:gridCol w="700054"/>
                <a:gridCol w="700054"/>
                <a:gridCol w="743560"/>
                <a:gridCol w="885943"/>
                <a:gridCol w="885943"/>
              </a:tblGrid>
              <a:tr h="1633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597" y="6439235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88015" y="1144469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2061"/>
              </p:ext>
            </p:extLst>
          </p:nvPr>
        </p:nvGraphicFramePr>
        <p:xfrm>
          <a:off x="466597" y="1440715"/>
          <a:ext cx="8210802" cy="4915634"/>
        </p:xfrm>
        <a:graphic>
          <a:graphicData uri="http://schemas.openxmlformats.org/drawingml/2006/table">
            <a:tbl>
              <a:tblPr/>
              <a:tblGrid>
                <a:gridCol w="807505"/>
                <a:gridCol w="344583"/>
                <a:gridCol w="344583"/>
                <a:gridCol w="2742735"/>
                <a:gridCol w="807505"/>
                <a:gridCol w="807505"/>
                <a:gridCol w="710049"/>
                <a:gridCol w="821428"/>
                <a:gridCol w="824909"/>
              </a:tblGrid>
              <a:tr h="1084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65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88.994.851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31.504.441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3.360.319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201.314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28.190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173.124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1.647.351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376.056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376.056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11.662.200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284.773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71.651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71.651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1.728.520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1.653.789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5.921.217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5.860.977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5.860.977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2.872.200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2.872.200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452" y="583239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500157"/>
              </p:ext>
            </p:extLst>
          </p:nvPr>
        </p:nvGraphicFramePr>
        <p:xfrm>
          <a:off x="589858" y="1988028"/>
          <a:ext cx="7994776" cy="3685535"/>
        </p:xfrm>
        <a:graphic>
          <a:graphicData uri="http://schemas.openxmlformats.org/drawingml/2006/table">
            <a:tbl>
              <a:tblPr/>
              <a:tblGrid>
                <a:gridCol w="677784"/>
                <a:gridCol w="381253"/>
                <a:gridCol w="381253"/>
                <a:gridCol w="2741946"/>
                <a:gridCol w="681636"/>
                <a:gridCol w="681636"/>
                <a:gridCol w="723998"/>
                <a:gridCol w="862635"/>
                <a:gridCol w="862635"/>
              </a:tblGrid>
              <a:tr h="1808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9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1" y="602079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164483"/>
              </p:ext>
            </p:extLst>
          </p:nvPr>
        </p:nvGraphicFramePr>
        <p:xfrm>
          <a:off x="539551" y="1772811"/>
          <a:ext cx="8066780" cy="4092731"/>
        </p:xfrm>
        <a:graphic>
          <a:graphicData uri="http://schemas.openxmlformats.org/drawingml/2006/table">
            <a:tbl>
              <a:tblPr/>
              <a:tblGrid>
                <a:gridCol w="849135"/>
                <a:gridCol w="313672"/>
                <a:gridCol w="313672"/>
                <a:gridCol w="2268584"/>
                <a:gridCol w="849135"/>
                <a:gridCol w="849135"/>
                <a:gridCol w="849135"/>
                <a:gridCol w="887156"/>
                <a:gridCol w="887156"/>
              </a:tblGrid>
              <a:tr h="1679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9.951.204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075" y="587946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185521"/>
              </p:ext>
            </p:extLst>
          </p:nvPr>
        </p:nvGraphicFramePr>
        <p:xfrm>
          <a:off x="610076" y="2158666"/>
          <a:ext cx="7994774" cy="3242803"/>
        </p:xfrm>
        <a:graphic>
          <a:graphicData uri="http://schemas.openxmlformats.org/drawingml/2006/table">
            <a:tbl>
              <a:tblPr/>
              <a:tblGrid>
                <a:gridCol w="601317"/>
                <a:gridCol w="338240"/>
                <a:gridCol w="338240"/>
                <a:gridCol w="2951917"/>
                <a:gridCol w="604733"/>
                <a:gridCol w="604733"/>
                <a:gridCol w="642316"/>
                <a:gridCol w="956639"/>
                <a:gridCol w="956639"/>
              </a:tblGrid>
              <a:tr h="1764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04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1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356349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638492"/>
              </p:ext>
            </p:extLst>
          </p:nvPr>
        </p:nvGraphicFramePr>
        <p:xfrm>
          <a:off x="827583" y="1556784"/>
          <a:ext cx="7488834" cy="4620174"/>
        </p:xfrm>
        <a:graphic>
          <a:graphicData uri="http://schemas.openxmlformats.org/drawingml/2006/table">
            <a:tbl>
              <a:tblPr/>
              <a:tblGrid>
                <a:gridCol w="661513"/>
                <a:gridCol w="308915"/>
                <a:gridCol w="308915"/>
                <a:gridCol w="2798953"/>
                <a:gridCol w="661513"/>
                <a:gridCol w="661513"/>
                <a:gridCol w="611587"/>
                <a:gridCol w="736402"/>
                <a:gridCol w="739523"/>
              </a:tblGrid>
              <a:tr h="1344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16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4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3.437.553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2.939.174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1.092.092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157.598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870.261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9" y="6322888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578075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308706"/>
              </p:ext>
            </p:extLst>
          </p:nvPr>
        </p:nvGraphicFramePr>
        <p:xfrm>
          <a:off x="408408" y="1899562"/>
          <a:ext cx="8229600" cy="4240767"/>
        </p:xfrm>
        <a:graphic>
          <a:graphicData uri="http://schemas.openxmlformats.org/drawingml/2006/table">
            <a:tbl>
              <a:tblPr/>
              <a:tblGrid>
                <a:gridCol w="641173"/>
                <a:gridCol w="360660"/>
                <a:gridCol w="360660"/>
                <a:gridCol w="3267795"/>
                <a:gridCol w="641173"/>
                <a:gridCol w="641173"/>
                <a:gridCol w="684890"/>
                <a:gridCol w="816038"/>
                <a:gridCol w="816038"/>
              </a:tblGrid>
              <a:tr h="1671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18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3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139" y="587734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308307"/>
              </p:ext>
            </p:extLst>
          </p:nvPr>
        </p:nvGraphicFramePr>
        <p:xfrm>
          <a:off x="467544" y="1847850"/>
          <a:ext cx="8219255" cy="366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3" y="606831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782906"/>
              </p:ext>
            </p:extLst>
          </p:nvPr>
        </p:nvGraphicFramePr>
        <p:xfrm>
          <a:off x="467543" y="1843087"/>
          <a:ext cx="8190111" cy="3818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61356" y="5754990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88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758827"/>
              </p:ext>
            </p:extLst>
          </p:nvPr>
        </p:nvGraphicFramePr>
        <p:xfrm>
          <a:off x="457200" y="2037196"/>
          <a:ext cx="8075240" cy="3717790"/>
        </p:xfrm>
        <a:graphic>
          <a:graphicData uri="http://schemas.openxmlformats.org/drawingml/2006/table">
            <a:tbl>
              <a:tblPr/>
              <a:tblGrid>
                <a:gridCol w="1044559"/>
                <a:gridCol w="2731922"/>
                <a:gridCol w="1036523"/>
                <a:gridCol w="996348"/>
                <a:gridCol w="674945"/>
                <a:gridCol w="851717"/>
                <a:gridCol w="739226"/>
              </a:tblGrid>
              <a:tr h="2636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46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4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1.883.016.973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500.321.863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1.275.520.051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-426.155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330.750.949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315.776.046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53.221.818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12.658.023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28.859.485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49.123.202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51113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704574"/>
              </p:ext>
            </p:extLst>
          </p:nvPr>
        </p:nvGraphicFramePr>
        <p:xfrm>
          <a:off x="457202" y="2492892"/>
          <a:ext cx="7931221" cy="2710071"/>
        </p:xfrm>
        <a:graphic>
          <a:graphicData uri="http://schemas.openxmlformats.org/drawingml/2006/table">
            <a:tbl>
              <a:tblPr/>
              <a:tblGrid>
                <a:gridCol w="733425"/>
                <a:gridCol w="3053094"/>
                <a:gridCol w="733425"/>
                <a:gridCol w="733425"/>
                <a:gridCol w="801650"/>
                <a:gridCol w="938101"/>
                <a:gridCol w="938101"/>
              </a:tblGrid>
              <a:tr h="22351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450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6173787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215033"/>
              </p:ext>
            </p:extLst>
          </p:nvPr>
        </p:nvGraphicFramePr>
        <p:xfrm>
          <a:off x="711200" y="1917100"/>
          <a:ext cx="7814818" cy="3917756"/>
        </p:xfrm>
        <a:graphic>
          <a:graphicData uri="http://schemas.openxmlformats.org/drawingml/2006/table">
            <a:tbl>
              <a:tblPr/>
              <a:tblGrid>
                <a:gridCol w="774540"/>
                <a:gridCol w="361695"/>
                <a:gridCol w="2747425"/>
                <a:gridCol w="774540"/>
                <a:gridCol w="774540"/>
                <a:gridCol w="774540"/>
                <a:gridCol w="803769"/>
                <a:gridCol w="803769"/>
              </a:tblGrid>
              <a:tr h="16281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62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149.633.498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32.210.958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102.970.878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17.016.396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23.759.662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232.055.629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65.900.172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7.440.166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88.994.851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Aerofotogramétrico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la </a:t>
                      </a:r>
                      <a:b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148" y="6363685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729562"/>
              </p:ext>
            </p:extLst>
          </p:nvPr>
        </p:nvGraphicFramePr>
        <p:xfrm>
          <a:off x="457197" y="1498890"/>
          <a:ext cx="7499178" cy="4857459"/>
        </p:xfrm>
        <a:graphic>
          <a:graphicData uri="http://schemas.openxmlformats.org/drawingml/2006/table">
            <a:tbl>
              <a:tblPr/>
              <a:tblGrid>
                <a:gridCol w="846222"/>
                <a:gridCol w="312597"/>
                <a:gridCol w="312597"/>
                <a:gridCol w="2226071"/>
                <a:gridCol w="843066"/>
                <a:gridCol w="732552"/>
                <a:gridCol w="732552"/>
                <a:gridCol w="745182"/>
                <a:gridCol w="748339"/>
              </a:tblGrid>
              <a:tr h="1055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27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4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149.633.498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128.647.697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10.185.639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192.664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192.664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4.520.459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1.698.721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718.241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718.096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19.578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583.155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583.155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5.459.936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5.459.936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01367"/>
              </p:ext>
            </p:extLst>
          </p:nvPr>
        </p:nvGraphicFramePr>
        <p:xfrm>
          <a:off x="580299" y="1801195"/>
          <a:ext cx="7860249" cy="4171601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7875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5458</TotalTime>
  <Words>6805</Words>
  <Application>Microsoft Office PowerPoint</Application>
  <PresentationFormat>Presentación en pantalla (4:3)</PresentationFormat>
  <Paragraphs>4479</Paragraphs>
  <Slides>27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MARZO DE 2020 PARTIDA 11: MINISTERIO DE DEFENSA NACIONAL</vt:lpstr>
      <vt:lpstr>EJECUCIÓN ACUMULADA DE GASTOS A MARZO DE 2020  PARTIDA 11 MINISTERIO DE DEFENSA NACIONAL</vt:lpstr>
      <vt:lpstr>COMPORTAMIENTO DE LA EJECUCIÓN MENSUAL DE GASTOS A MARZO DE 2020 PARTIDA 11 MINISTERIO DE DEFENSA NACIONAL</vt:lpstr>
      <vt:lpstr>COMPORTAMIENTO DE LA EJECUCIÓN ACUMULADA DE GASTOS A MARZO DE 2020  PARTIDA 11 MINISTERIO DE DEFENSA NACIONAL</vt:lpstr>
      <vt:lpstr>EJECUCIÓN ACUMULADA DE GASTOS A MARZO DE 2020  PARTIDA 11 MINISTERIO DE DEFENSA NACIONAL</vt:lpstr>
      <vt:lpstr>EJECUCIÓN ACUMULADA DE GASTOS A MARZO DE 2020  PARTIDA 11 MINISTERIO DE DEFENSA NACIONAL</vt:lpstr>
      <vt:lpstr>EJECUCIÓN ACUMULADA DE GASTOS A MARZO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379</cp:revision>
  <cp:lastPrinted>2019-05-13T15:36:27Z</cp:lastPrinted>
  <dcterms:created xsi:type="dcterms:W3CDTF">2016-06-23T13:38:47Z</dcterms:created>
  <dcterms:modified xsi:type="dcterms:W3CDTF">2020-09-15T23:38:00Z</dcterms:modified>
</cp:coreProperties>
</file>