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'[10.xlsx]Partida 10'!$C$51:$C$57</c:f>
              <c:strCache>
                <c:ptCount val="7"/>
                <c:pt idx="0">
                  <c:v>BIENES Y SERVICIOS DE CONSUMO</c:v>
                </c:pt>
                <c:pt idx="1">
                  <c:v>PRESTACIONES DE SEGURIDAD SOCIAL</c:v>
                </c:pt>
                <c:pt idx="2">
                  <c:v>TRANSFERENCIAS CORRIENTES</c:v>
                </c:pt>
                <c:pt idx="3">
                  <c:v>INTEGROS AL FISCO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PRÉSTAMOS</c:v>
                </c:pt>
              </c:strCache>
            </c:strRef>
          </c:cat>
          <c:val>
            <c:numRef>
              <c:f>'[10.xlsx]Partida 10'!$D$51:$D$57</c:f>
              <c:numCache>
                <c:formatCode>0.00%</c:formatCode>
                <c:ptCount val="7"/>
                <c:pt idx="0">
                  <c:v>0.4390499198522736</c:v>
                </c:pt>
                <c:pt idx="1">
                  <c:v>0.23026188971678055</c:v>
                </c:pt>
                <c:pt idx="2">
                  <c:v>4.2451098698525059E-4</c:v>
                </c:pt>
                <c:pt idx="3">
                  <c:v>0.27019392449448237</c:v>
                </c:pt>
                <c:pt idx="4">
                  <c:v>6.6180262894571865E-3</c:v>
                </c:pt>
                <c:pt idx="5">
                  <c:v>4.3880481031357832E-2</c:v>
                </c:pt>
                <c:pt idx="6">
                  <c:v>4.4927237847604609E-4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050120"/>
        <c:axId val="296050904"/>
      </c:barChart>
      <c:catAx>
        <c:axId val="296050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6050904"/>
        <c:crosses val="autoZero"/>
        <c:auto val="1"/>
        <c:lblAlgn val="ctr"/>
        <c:lblOffset val="100"/>
        <c:noMultiLvlLbl val="0"/>
      </c:catAx>
      <c:valAx>
        <c:axId val="296050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96050120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10'!$D$28:$F$28</c:f>
              <c:numCache>
                <c:formatCode>0.0%</c:formatCode>
                <c:ptCount val="3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053160"/>
        <c:axId val="459053944"/>
      </c:barChart>
      <c:catAx>
        <c:axId val="459053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9053944"/>
        <c:crosses val="autoZero"/>
        <c:auto val="1"/>
        <c:lblAlgn val="ctr"/>
        <c:lblOffset val="100"/>
        <c:noMultiLvlLbl val="0"/>
      </c:catAx>
      <c:valAx>
        <c:axId val="459053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9053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775991868792591E-2"/>
                  <c:y val="-3.7108935045285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551983737585181E-2"/>
                  <c:y val="-3.3735395495713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45498475398608E-2"/>
                  <c:y val="-3.0361855946142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10'!$D$22:$F$22</c:f>
              <c:numCache>
                <c:formatCode>0.0%</c:formatCode>
                <c:ptCount val="3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812224"/>
        <c:axId val="500810264"/>
      </c:lineChart>
      <c:catAx>
        <c:axId val="50081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0810264"/>
        <c:crosses val="autoZero"/>
        <c:auto val="1"/>
        <c:lblAlgn val="ctr"/>
        <c:lblOffset val="100"/>
        <c:noMultiLvlLbl val="0"/>
      </c:catAx>
      <c:valAx>
        <c:axId val="500810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08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27413-4C6F-40A4-B391-B56439117C02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C9EC6-65DC-477D-A07B-E309195564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32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93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0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839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956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17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23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81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30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72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51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19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68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560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abril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8486"/>
            <a:ext cx="4891663" cy="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08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300" y="57332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1012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618014"/>
              </p:ext>
            </p:extLst>
          </p:nvPr>
        </p:nvGraphicFramePr>
        <p:xfrm>
          <a:off x="484146" y="1746395"/>
          <a:ext cx="8178802" cy="3842844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661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89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46.875.575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19.481.939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7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444447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29458"/>
            <a:ext cx="8229600" cy="3545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423934"/>
              </p:ext>
            </p:extLst>
          </p:nvPr>
        </p:nvGraphicFramePr>
        <p:xfrm>
          <a:off x="446334" y="1717327"/>
          <a:ext cx="8178802" cy="3727125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764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03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11.743.348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8.054.213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60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0353" y="566035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949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39998"/>
              </p:ext>
            </p:extLst>
          </p:nvPr>
        </p:nvGraphicFramePr>
        <p:xfrm>
          <a:off x="414336" y="1748088"/>
          <a:ext cx="8258485" cy="3841151"/>
        </p:xfrm>
        <a:graphic>
          <a:graphicData uri="http://schemas.openxmlformats.org/drawingml/2006/table">
            <a:tbl>
              <a:tblPr/>
              <a:tblGrid>
                <a:gridCol w="807175"/>
                <a:gridCol w="298173"/>
                <a:gridCol w="298173"/>
                <a:gridCol w="2156482"/>
                <a:gridCol w="807175"/>
                <a:gridCol w="807175"/>
                <a:gridCol w="807175"/>
                <a:gridCol w="807175"/>
                <a:gridCol w="734891"/>
                <a:gridCol w="734891"/>
              </a:tblGrid>
              <a:tr h="1634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05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109.061.612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16.025.218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03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09320"/>
            <a:ext cx="8406135" cy="33951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4908"/>
              </p:ext>
            </p:extLst>
          </p:nvPr>
        </p:nvGraphicFramePr>
        <p:xfrm>
          <a:off x="405027" y="1831724"/>
          <a:ext cx="8210795" cy="3973541"/>
        </p:xfrm>
        <a:graphic>
          <a:graphicData uri="http://schemas.openxmlformats.org/drawingml/2006/table">
            <a:tbl>
              <a:tblPr/>
              <a:tblGrid>
                <a:gridCol w="752820"/>
                <a:gridCol w="278094"/>
                <a:gridCol w="278094"/>
                <a:gridCol w="2519701"/>
                <a:gridCol w="752820"/>
                <a:gridCol w="752820"/>
                <a:gridCol w="752820"/>
                <a:gridCol w="752820"/>
                <a:gridCol w="685403"/>
                <a:gridCol w="685403"/>
              </a:tblGrid>
              <a:tr h="1685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1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8.799.350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6.382.801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2.416.116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1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221088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020251"/>
              </p:ext>
            </p:extLst>
          </p:nvPr>
        </p:nvGraphicFramePr>
        <p:xfrm>
          <a:off x="430336" y="1666038"/>
          <a:ext cx="8178802" cy="2457450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94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7057" y="5301208"/>
            <a:ext cx="8406135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9493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369804"/>
              </p:ext>
            </p:extLst>
          </p:nvPr>
        </p:nvGraphicFramePr>
        <p:xfrm>
          <a:off x="492531" y="1735685"/>
          <a:ext cx="8178802" cy="3421506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619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0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58.878.807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55.357.970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55.357.970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51.218.990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4.138.980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97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3" y="5753918"/>
            <a:ext cx="8406135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91883"/>
              </p:ext>
            </p:extLst>
          </p:nvPr>
        </p:nvGraphicFramePr>
        <p:xfrm>
          <a:off x="457203" y="2000486"/>
          <a:ext cx="8229597" cy="3753439"/>
        </p:xfrm>
        <a:graphic>
          <a:graphicData uri="http://schemas.openxmlformats.org/drawingml/2006/table">
            <a:tbl>
              <a:tblPr/>
              <a:tblGrid>
                <a:gridCol w="772786"/>
                <a:gridCol w="285470"/>
                <a:gridCol w="285470"/>
                <a:gridCol w="2387565"/>
                <a:gridCol w="772786"/>
                <a:gridCol w="772786"/>
                <a:gridCol w="772786"/>
                <a:gridCol w="772786"/>
                <a:gridCol w="703581"/>
                <a:gridCol w="703581"/>
              </a:tblGrid>
              <a:tr h="1555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64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31.227.627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23.762.271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3.776.269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7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6571" y="632974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6571" y="125863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851169"/>
              </p:ext>
            </p:extLst>
          </p:nvPr>
        </p:nvGraphicFramePr>
        <p:xfrm>
          <a:off x="384951" y="1596564"/>
          <a:ext cx="8178802" cy="4706566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618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55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15.298.978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7.906.534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5.876.785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5.876.785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2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</a:t>
            </a:r>
            <a:r>
              <a:rPr lang="es-CL" sz="1050" dirty="0" smtClean="0"/>
              <a:t>2020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254193"/>
              </p:ext>
            </p:extLst>
          </p:nvPr>
        </p:nvGraphicFramePr>
        <p:xfrm>
          <a:off x="539552" y="1790700"/>
          <a:ext cx="7992888" cy="3654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</a:t>
            </a:r>
            <a:r>
              <a:rPr lang="es-CL" sz="1050" dirty="0" smtClean="0"/>
              <a:t>2020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12963"/>
              </p:ext>
            </p:extLst>
          </p:nvPr>
        </p:nvGraphicFramePr>
        <p:xfrm>
          <a:off x="414338" y="2057400"/>
          <a:ext cx="8118102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2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646827"/>
              </p:ext>
            </p:extLst>
          </p:nvPr>
        </p:nvGraphicFramePr>
        <p:xfrm>
          <a:off x="414336" y="1700809"/>
          <a:ext cx="8201488" cy="366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4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744226"/>
              </p:ext>
            </p:extLst>
          </p:nvPr>
        </p:nvGraphicFramePr>
        <p:xfrm>
          <a:off x="414336" y="1603539"/>
          <a:ext cx="8201488" cy="3764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72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56902"/>
              </p:ext>
            </p:extLst>
          </p:nvPr>
        </p:nvGraphicFramePr>
        <p:xfrm>
          <a:off x="414338" y="1969632"/>
          <a:ext cx="8201487" cy="2971535"/>
        </p:xfrm>
        <a:graphic>
          <a:graphicData uri="http://schemas.openxmlformats.org/drawingml/2006/table">
            <a:tbl>
              <a:tblPr/>
              <a:tblGrid>
                <a:gridCol w="863993"/>
                <a:gridCol w="2308280"/>
                <a:gridCol w="863993"/>
                <a:gridCol w="863993"/>
                <a:gridCol w="863993"/>
                <a:gridCol w="863993"/>
                <a:gridCol w="786621"/>
                <a:gridCol w="786621"/>
              </a:tblGrid>
              <a:tr h="16859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33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1.352.954.553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345.215.206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594.392.057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159.887.405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78.230.129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365.095.632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77.510.523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10.034.328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8.178.331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10.655.034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10684,5%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9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8" y="472514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1747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897025"/>
              </p:ext>
            </p:extLst>
          </p:nvPr>
        </p:nvGraphicFramePr>
        <p:xfrm>
          <a:off x="414340" y="1828494"/>
          <a:ext cx="8201483" cy="2752639"/>
        </p:xfrm>
        <a:graphic>
          <a:graphicData uri="http://schemas.openxmlformats.org/drawingml/2006/table">
            <a:tbl>
              <a:tblPr/>
              <a:tblGrid>
                <a:gridCol w="332044"/>
                <a:gridCol w="332044"/>
                <a:gridCol w="2978435"/>
                <a:gridCol w="906480"/>
                <a:gridCol w="730496"/>
                <a:gridCol w="730496"/>
                <a:gridCol w="730496"/>
                <a:gridCol w="730496"/>
                <a:gridCol w="730496"/>
              </a:tblGrid>
              <a:tr h="5161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212.314.321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62.462.411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141.333.504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29.391.501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33.070.910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46.875.575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11.743.348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117.860.962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109.061.612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8.799.350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4.036.623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867.498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90.106.434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58.878.807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31.227.627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15.298.978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3906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450081"/>
              </p:ext>
            </p:extLst>
          </p:nvPr>
        </p:nvGraphicFramePr>
        <p:xfrm>
          <a:off x="467544" y="1522517"/>
          <a:ext cx="8135963" cy="4833832"/>
        </p:xfrm>
        <a:graphic>
          <a:graphicData uri="http://schemas.openxmlformats.org/drawingml/2006/table">
            <a:tbl>
              <a:tblPr/>
              <a:tblGrid>
                <a:gridCol w="746981"/>
                <a:gridCol w="275938"/>
                <a:gridCol w="275938"/>
                <a:gridCol w="2500157"/>
                <a:gridCol w="746981"/>
                <a:gridCol w="746981"/>
                <a:gridCol w="746981"/>
                <a:gridCol w="746981"/>
                <a:gridCol w="680087"/>
                <a:gridCol w="668938"/>
              </a:tblGrid>
              <a:tr h="1333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83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1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141.333.504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29.391.501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2.867.529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16.099.708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1.779.123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1.779.123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14.320.585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33.424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12.203.016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241.015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1.843.130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1.699.764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1.699.764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30.054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7.993.092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7.993.092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1.215.580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1.215.580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44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823" y="49411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823" y="160550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35721"/>
              </p:ext>
            </p:extLst>
          </p:nvPr>
        </p:nvGraphicFramePr>
        <p:xfrm>
          <a:off x="395533" y="2088986"/>
          <a:ext cx="8303741" cy="1412022"/>
        </p:xfrm>
        <a:graphic>
          <a:graphicData uri="http://schemas.openxmlformats.org/drawingml/2006/table">
            <a:tbl>
              <a:tblPr/>
              <a:tblGrid>
                <a:gridCol w="761342"/>
                <a:gridCol w="281242"/>
                <a:gridCol w="281242"/>
                <a:gridCol w="2548223"/>
                <a:gridCol w="761342"/>
                <a:gridCol w="761342"/>
                <a:gridCol w="761342"/>
                <a:gridCol w="761342"/>
                <a:gridCol w="693162"/>
                <a:gridCol w="693162"/>
              </a:tblGrid>
              <a:tr h="2305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60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33.070.910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33.070.910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13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3440</Words>
  <Application>Microsoft Office PowerPoint</Application>
  <PresentationFormat>Presentación en pantalla (4:3)</PresentationFormat>
  <Paragraphs>2068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Tema de Office</vt:lpstr>
      <vt:lpstr>EJECUCIÓN ACUMULADA DE GASTOS PRESUPUESTARIOS AL MES DE MARZO DE 2020 PARTIDA 10: MINISTERIO DE JUSTICIA</vt:lpstr>
      <vt:lpstr>EJECUCIÓN ACUMULADA DE GASTOS A MARZO DE 2020  PARTIDA 10 MINISTERIO DE JUSTICIA</vt:lpstr>
      <vt:lpstr>EJECUCIÓN ACUMULADA DE GASTOS A MARZO DE 2020  PARTIDA 10 MINISTERIO DE JUSTICIA</vt:lpstr>
      <vt:lpstr>Presentación de PowerPoint</vt:lpstr>
      <vt:lpstr>Presentación de PowerPoint</vt:lpstr>
      <vt:lpstr>EJECUCIÓN ACUMULADA DE GASTOS A MARZO DE 2020  PARTIDA 10 MINISTERIO DE JUSTICIA</vt:lpstr>
      <vt:lpstr>EJECUCIÓN ACUMULADA DE GASTOS A MARZO DE 2020  PARTIDA 10 RESUMEN POR CAPÍTULOS</vt:lpstr>
      <vt:lpstr>EJECUCIÓN ACUMULADA DE GASTOS A MARZO DE 2020  PARTIDA 10. CAPÍTULO 01. PROGRAMA 01:  SECRETARÍA Y ADMINISTRACIÓN GENERAL</vt:lpstr>
      <vt:lpstr>EJECUCIÓN ACUMULADA DE GASTOS A MARZO DE 2020  PARTIDA 10. CAPÍTULO 01. PROGRAMA 02:  PROGRAMA DE CONCESIONES DEL MINISTERIO DE JUSTICIA</vt:lpstr>
      <vt:lpstr>EJECUCIÓN ACUMULADA DE GASTOS A MARZO DE 2020  PARTIDA 10. CAPÍTULO 02. PROGRAMA 01: SERVICIO REGISTRO CIVIL E IDENTIFICACIÓN</vt:lpstr>
      <vt:lpstr>EJECUCIÓN ACUMULADA DE GASTOS A MARZO DE 2020  PARTIDA 10. CAPÍTULO 03. PROGRAMA 01:  SERVICIO MÉDICO LEGAL</vt:lpstr>
      <vt:lpstr>EJECUCIÓN ACUMULADA DE GASTOS A MARZO DE 2020  PARTIDA 10. CAPÍTULO 04. PROGRAMA 01:  GENDARMERÍA DE CHILE</vt:lpstr>
      <vt:lpstr>EJECUCIÓN ACUMULADA DE GASTOS A MARZO DE 2020  PARTIDA 10. CAPÍTULO 04. PROGRAMA 02:  PROGRAMA DE REHABILITACIÓN Y REINSERCIÓN SOCIAL</vt:lpstr>
      <vt:lpstr>EJECUCIÓN ACUMULADA DE GASTOS A MARZO DE 2020  PARTIDA 10. CAPÍTULO 06. PROGRAMA 01:  SUBSECRETARÍA DE DERECHOS HUMANOS</vt:lpstr>
      <vt:lpstr>EJECUCIÓN ACUMULADA DE GASTOS A MARZO DE 2020  PARTIDA 10. CAPÍTULO 07. PROGRAMA 01:  SERVICIO NACIONAL DE MENORES</vt:lpstr>
      <vt:lpstr>EJECUCIÓN ACUMULADA DE GASTOS A MARZO DE 2020  PARTIDA 10. CAPÍTULO 07. PROGRAMA 02:  PROGRAMA DE ADMINISTRACIÓN DIRECTA Y PROYECTOS NACIONALES</vt:lpstr>
      <vt:lpstr>EJECUCIÓN ACUMULADA DE GASTOS A MARZO DE 2020  PARTIDA 10. CAPÍTULO 09. PROGRAMA 01:  DEFENSORÍA PENAL PÚBLICA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7</cp:revision>
  <dcterms:created xsi:type="dcterms:W3CDTF">2020-01-02T18:18:00Z</dcterms:created>
  <dcterms:modified xsi:type="dcterms:W3CDTF">2020-09-16T03:06:37Z</dcterms:modified>
</cp:coreProperties>
</file>