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7" r:id="rId4"/>
    <p:sldId id="300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14-462B-8EC3-38C18A3E17C6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14-462B-8EC3-38C18A3E17C6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14-462B-8EC3-38C18A3E17C6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14-462B-8EC3-38C18A3E17C6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14-462B-8EC3-38C18A3E17C6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14-462B-8EC3-38C18A3E17C6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14-462B-8EC3-38C18A3E17C6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14-462B-8EC3-38C18A3E17C6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14-462B-8EC3-38C18A3E17C6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14-462B-8EC3-38C18A3E17C6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014-462B-8EC3-38C18A3E17C6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14-462B-8EC3-38C18A3E17C6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014-462B-8EC3-38C18A3E17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02'!$D$18:$F$18</c:f>
              <c:numCache>
                <c:formatCode>0.0%</c:formatCode>
                <c:ptCount val="3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014-462B-8EC3-38C18A3E1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0A-4B5E-BA9E-0E5A73455EA1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0A-4B5E-BA9E-0E5A73455EA1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0A-4B5E-BA9E-0E5A73455EA1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0A-4B5E-BA9E-0E5A73455EA1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0A-4B5E-BA9E-0E5A73455EA1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0A-4B5E-BA9E-0E5A73455EA1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00A-4B5E-BA9E-0E5A73455EA1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0A-4B5E-BA9E-0E5A73455EA1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0A-4B5E-BA9E-0E5A73455EA1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00A-4B5E-BA9E-0E5A73455E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02'!$D$24:$F$24</c:f>
              <c:numCache>
                <c:formatCode>0.0%</c:formatCode>
                <c:ptCount val="3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00A-4B5E-BA9E-0E5A73455E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387099-E4AB-491A-B042-EC48410FF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394051"/>
              </p:ext>
            </p:extLst>
          </p:nvPr>
        </p:nvGraphicFramePr>
        <p:xfrm>
          <a:off x="524321" y="2008271"/>
          <a:ext cx="7953050" cy="1622118"/>
        </p:xfrm>
        <a:graphic>
          <a:graphicData uri="http://schemas.openxmlformats.org/drawingml/2006/table">
            <a:tbl>
              <a:tblPr/>
              <a:tblGrid>
                <a:gridCol w="288887">
                  <a:extLst>
                    <a:ext uri="{9D8B030D-6E8A-4147-A177-3AD203B41FA5}">
                      <a16:colId xmlns:a16="http://schemas.microsoft.com/office/drawing/2014/main" val="836569906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1712875374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2735652451"/>
                    </a:ext>
                  </a:extLst>
                </a:gridCol>
                <a:gridCol w="2591314">
                  <a:extLst>
                    <a:ext uri="{9D8B030D-6E8A-4147-A177-3AD203B41FA5}">
                      <a16:colId xmlns:a16="http://schemas.microsoft.com/office/drawing/2014/main" val="2070744821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4048724487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4186694671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3801906128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3704386496"/>
                    </a:ext>
                  </a:extLst>
                </a:gridCol>
                <a:gridCol w="704884">
                  <a:extLst>
                    <a:ext uri="{9D8B030D-6E8A-4147-A177-3AD203B41FA5}">
                      <a16:colId xmlns:a16="http://schemas.microsoft.com/office/drawing/2014/main" val="3892633909"/>
                    </a:ext>
                  </a:extLst>
                </a:gridCol>
                <a:gridCol w="693327">
                  <a:extLst>
                    <a:ext uri="{9D8B030D-6E8A-4147-A177-3AD203B41FA5}">
                      <a16:colId xmlns:a16="http://schemas.microsoft.com/office/drawing/2014/main" val="265317594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9784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63604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6027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1.250.968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2833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2099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4986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2451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40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946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841300"/>
              </p:ext>
            </p:extLst>
          </p:nvPr>
        </p:nvGraphicFramePr>
        <p:xfrm>
          <a:off x="1363188" y="1916832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MARZO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537925"/>
              </p:ext>
            </p:extLst>
          </p:nvPr>
        </p:nvGraphicFramePr>
        <p:xfrm>
          <a:off x="1363188" y="1916832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6DB7C67-BDB1-4959-ACF7-26ADE63D9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815868"/>
              </p:ext>
            </p:extLst>
          </p:nvPr>
        </p:nvGraphicFramePr>
        <p:xfrm>
          <a:off x="522348" y="1799140"/>
          <a:ext cx="7866071" cy="1695450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1375954952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2054096928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675223444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598635355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472038863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054683428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120188289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251976617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281187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400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129.969.158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33.331.631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8510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76.130.969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-988.500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18.581.845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1284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13.425.280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-1.499.271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3.278.991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849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315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38.146.935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0862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11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69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21044" y="1561997"/>
            <a:ext cx="8160944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4AC3C0-BE4C-49D1-A636-D54735CB6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237247"/>
              </p:ext>
            </p:extLst>
          </p:nvPr>
        </p:nvGraphicFramePr>
        <p:xfrm>
          <a:off x="521044" y="1963818"/>
          <a:ext cx="8083400" cy="1434130"/>
        </p:xfrm>
        <a:graphic>
          <a:graphicData uri="http://schemas.openxmlformats.org/drawingml/2006/table">
            <a:tbl>
              <a:tblPr/>
              <a:tblGrid>
                <a:gridCol w="304689">
                  <a:extLst>
                    <a:ext uri="{9D8B030D-6E8A-4147-A177-3AD203B41FA5}">
                      <a16:colId xmlns:a16="http://schemas.microsoft.com/office/drawing/2014/main" val="3062627898"/>
                    </a:ext>
                  </a:extLst>
                </a:gridCol>
                <a:gridCol w="304689">
                  <a:extLst>
                    <a:ext uri="{9D8B030D-6E8A-4147-A177-3AD203B41FA5}">
                      <a16:colId xmlns:a16="http://schemas.microsoft.com/office/drawing/2014/main" val="890763376"/>
                    </a:ext>
                  </a:extLst>
                </a:gridCol>
                <a:gridCol w="2733062">
                  <a:extLst>
                    <a:ext uri="{9D8B030D-6E8A-4147-A177-3AD203B41FA5}">
                      <a16:colId xmlns:a16="http://schemas.microsoft.com/office/drawing/2014/main" val="1867729027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2440021475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4292260663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2512301135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976560014"/>
                    </a:ext>
                  </a:extLst>
                </a:gridCol>
                <a:gridCol w="743442">
                  <a:extLst>
                    <a:ext uri="{9D8B030D-6E8A-4147-A177-3AD203B41FA5}">
                      <a16:colId xmlns:a16="http://schemas.microsoft.com/office/drawing/2014/main" val="302350560"/>
                    </a:ext>
                  </a:extLst>
                </a:gridCol>
                <a:gridCol w="731254">
                  <a:extLst>
                    <a:ext uri="{9D8B030D-6E8A-4147-A177-3AD203B41FA5}">
                      <a16:colId xmlns:a16="http://schemas.microsoft.com/office/drawing/2014/main" val="2954009231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5547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132957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129.969.158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33.331.631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246964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9.590.818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847454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20.184.498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315541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3.245.868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22714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310.447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270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E65E8F-48DB-4EC9-A0A4-9E67F1B1A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981982"/>
              </p:ext>
            </p:extLst>
          </p:nvPr>
        </p:nvGraphicFramePr>
        <p:xfrm>
          <a:off x="559870" y="1743148"/>
          <a:ext cx="7920880" cy="4391900"/>
        </p:xfrm>
        <a:graphic>
          <a:graphicData uri="http://schemas.openxmlformats.org/drawingml/2006/table">
            <a:tbl>
              <a:tblPr/>
              <a:tblGrid>
                <a:gridCol w="287719">
                  <a:extLst>
                    <a:ext uri="{9D8B030D-6E8A-4147-A177-3AD203B41FA5}">
                      <a16:colId xmlns:a16="http://schemas.microsoft.com/office/drawing/2014/main" val="162476153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1610914179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4120892862"/>
                    </a:ext>
                  </a:extLst>
                </a:gridCol>
                <a:gridCol w="2580832">
                  <a:extLst>
                    <a:ext uri="{9D8B030D-6E8A-4147-A177-3AD203B41FA5}">
                      <a16:colId xmlns:a16="http://schemas.microsoft.com/office/drawing/2014/main" val="1574534371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1849918904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3162819997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2983188519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3149066535"/>
                    </a:ext>
                  </a:extLst>
                </a:gridCol>
                <a:gridCol w="702032">
                  <a:extLst>
                    <a:ext uri="{9D8B030D-6E8A-4147-A177-3AD203B41FA5}">
                      <a16:colId xmlns:a16="http://schemas.microsoft.com/office/drawing/2014/main" val="830765205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394957785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15702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36298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9.590.818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8933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5.249.055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0143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992.040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3921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8744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8365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617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2.767.264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0847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304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540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2.538.054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1333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1.301.687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5001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8518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559.070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461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4120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1914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4510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9100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456477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1771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798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767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1009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6908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2225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7143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18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D8F7D0F-A4D5-4971-A82E-468B19724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491533"/>
              </p:ext>
            </p:extLst>
          </p:nvPr>
        </p:nvGraphicFramePr>
        <p:xfrm>
          <a:off x="518432" y="1772816"/>
          <a:ext cx="8014006" cy="4099987"/>
        </p:xfrm>
        <a:graphic>
          <a:graphicData uri="http://schemas.openxmlformats.org/drawingml/2006/table">
            <a:tbl>
              <a:tblPr/>
              <a:tblGrid>
                <a:gridCol w="291101">
                  <a:extLst>
                    <a:ext uri="{9D8B030D-6E8A-4147-A177-3AD203B41FA5}">
                      <a16:colId xmlns:a16="http://schemas.microsoft.com/office/drawing/2014/main" val="3304463468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546629237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1049163473"/>
                    </a:ext>
                  </a:extLst>
                </a:gridCol>
                <a:gridCol w="2611176">
                  <a:extLst>
                    <a:ext uri="{9D8B030D-6E8A-4147-A177-3AD203B41FA5}">
                      <a16:colId xmlns:a16="http://schemas.microsoft.com/office/drawing/2014/main" val="52089623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457763881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4034345970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629284055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850064939"/>
                    </a:ext>
                  </a:extLst>
                </a:gridCol>
                <a:gridCol w="710286">
                  <a:extLst>
                    <a:ext uri="{9D8B030D-6E8A-4147-A177-3AD203B41FA5}">
                      <a16:colId xmlns:a16="http://schemas.microsoft.com/office/drawing/2014/main" val="3197082352"/>
                    </a:ext>
                  </a:extLst>
                </a:gridCol>
                <a:gridCol w="698641">
                  <a:extLst>
                    <a:ext uri="{9D8B030D-6E8A-4147-A177-3AD203B41FA5}">
                      <a16:colId xmlns:a16="http://schemas.microsoft.com/office/drawing/2014/main" val="366150075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79632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14202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20.184.498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572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40.726.999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-957.450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10.365.131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939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2.068.969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6314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5213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1197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7946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24.948.857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7.079.793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9667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6.994.460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203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2.840.475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0801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1957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2.845.128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6687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0248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4072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260.658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1833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8335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6123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9913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6137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4800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403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064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5970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6229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22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53B5D0-1E93-4220-A43C-738B288EA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77778"/>
              </p:ext>
            </p:extLst>
          </p:nvPr>
        </p:nvGraphicFramePr>
        <p:xfrm>
          <a:off x="571761" y="1875701"/>
          <a:ext cx="7958810" cy="3225445"/>
        </p:xfrm>
        <a:graphic>
          <a:graphicData uri="http://schemas.openxmlformats.org/drawingml/2006/table">
            <a:tbl>
              <a:tblPr/>
              <a:tblGrid>
                <a:gridCol w="289097">
                  <a:extLst>
                    <a:ext uri="{9D8B030D-6E8A-4147-A177-3AD203B41FA5}">
                      <a16:colId xmlns:a16="http://schemas.microsoft.com/office/drawing/2014/main" val="3982074474"/>
                    </a:ext>
                  </a:extLst>
                </a:gridCol>
                <a:gridCol w="289097">
                  <a:extLst>
                    <a:ext uri="{9D8B030D-6E8A-4147-A177-3AD203B41FA5}">
                      <a16:colId xmlns:a16="http://schemas.microsoft.com/office/drawing/2014/main" val="579578707"/>
                    </a:ext>
                  </a:extLst>
                </a:gridCol>
                <a:gridCol w="289097">
                  <a:extLst>
                    <a:ext uri="{9D8B030D-6E8A-4147-A177-3AD203B41FA5}">
                      <a16:colId xmlns:a16="http://schemas.microsoft.com/office/drawing/2014/main" val="2256947135"/>
                    </a:ext>
                  </a:extLst>
                </a:gridCol>
                <a:gridCol w="2593189">
                  <a:extLst>
                    <a:ext uri="{9D8B030D-6E8A-4147-A177-3AD203B41FA5}">
                      <a16:colId xmlns:a16="http://schemas.microsoft.com/office/drawing/2014/main" val="486360304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2704405173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1207320308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3354276565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189530136"/>
                    </a:ext>
                  </a:extLst>
                </a:gridCol>
                <a:gridCol w="705393">
                  <a:extLst>
                    <a:ext uri="{9D8B030D-6E8A-4147-A177-3AD203B41FA5}">
                      <a16:colId xmlns:a16="http://schemas.microsoft.com/office/drawing/2014/main" val="1537865523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3750557118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15803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90672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3.245.868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9735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2.665.184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9082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110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2373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4683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9259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5465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1831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874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9467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905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6209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024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5159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6243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3467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073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047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4111</TotalTime>
  <Words>1764</Words>
  <Application>Microsoft Office PowerPoint</Application>
  <PresentationFormat>Presentación en pantalla (4:3)</PresentationFormat>
  <Paragraphs>986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MARZO DE 2020 PARTIDA 02: CONGRESO NACIONAL</vt:lpstr>
      <vt:lpstr>DISTRIBUCIÓN POR SUBTÍTULO DE GASTO Y CÁPITULO  PARTIDA 02 CONGRESO NACIONAL</vt:lpstr>
      <vt:lpstr>COMPORTAMIENTO DE LA EJECUCIÓN ACUMULADA DE GASTOS A MARZO DE 2020 PARTIDA 02 CONGRESO NACIONAL</vt:lpstr>
      <vt:lpstr>COMPORTAMIENTO DE LA EJECUCIÓN MENSUAL DE GASTOS A MARZO DE 2020 PARTIDA 02 CONGRESO NACIONAL</vt:lpstr>
      <vt:lpstr>EJECUCIÓN ACUMULADA DE GASTOS A MARZO DE 2020 PARTIDA 02 CONGRESO NACIONAL</vt:lpstr>
      <vt:lpstr>EJECUCIÓN ACUMULADA DE GASTOS A MARZO DE 2020 PARTIDA 02 RESUMEN POR CAPÍTULOS</vt:lpstr>
      <vt:lpstr>EJECUCIÓN ACUMULADA DE GASTOS A MARZO DE 2020 PARTIDA 02. CAPÍTULO 01. PROGRAMA 01: SENADO</vt:lpstr>
      <vt:lpstr>EJECUCIÓN ACUMULADA DE GASTOS A MARZO DE 2020 PARTIDA 02. CAPÍTULO 02. PROGRAMA 01: CAMARA DE DIPUTADOS</vt:lpstr>
      <vt:lpstr>EJECUCIÓN ACUMULADA DE GASTOS A MARZO DE 2020 PARTIDA 02. CAPÍTULO 03. PROGRAMA 01: BIBLIOTECA DEL CONGRESO NACIONAL</vt:lpstr>
      <vt:lpstr>EJECUCIÓN ACUMULADA DE GASTOS A MARZO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267</cp:revision>
  <cp:lastPrinted>2019-11-05T12:34:56Z</cp:lastPrinted>
  <dcterms:created xsi:type="dcterms:W3CDTF">2016-06-23T13:38:47Z</dcterms:created>
  <dcterms:modified xsi:type="dcterms:W3CDTF">2020-07-08T03:47:35Z</dcterms:modified>
</cp:coreProperties>
</file>