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b="1" dirty="0"/>
              <a:t>Distribución Presupuesto</a:t>
            </a:r>
            <a:r>
              <a:rPr lang="es-CL" b="1" baseline="0" dirty="0"/>
              <a:t> Inicial por Subtítulos de Gasto</a:t>
            </a:r>
            <a:endParaRPr lang="es-CL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65-46CA-AC71-AB34E7AED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65-46CA-AC71-AB34E7AED2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65-46CA-AC71-AB34E7AED2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65-46CA-AC71-AB34E7AED2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AA-4984-A4B3-B605F35CD3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AA-4984-A4B3-B605F35CD3F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'[01.xlsx]Partida 01'!$C$7:$C$12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SALDO FINAL DE CAJA                                                             </c:v>
                </c:pt>
              </c:strCache>
            </c:strRef>
          </c:cat>
          <c:val>
            <c:numRef>
              <c:f>'[01.xlsx]Partida 01'!$D$7:$D$12</c:f>
              <c:numCache>
                <c:formatCode>#,##0</c:formatCode>
                <c:ptCount val="6"/>
                <c:pt idx="0">
                  <c:v>8189139</c:v>
                </c:pt>
                <c:pt idx="1">
                  <c:v>6560840</c:v>
                </c:pt>
                <c:pt idx="2">
                  <c:v>3638534</c:v>
                </c:pt>
                <c:pt idx="3">
                  <c:v>355011</c:v>
                </c:pt>
                <c:pt idx="4">
                  <c:v>0</c:v>
                </c:pt>
                <c:pt idx="5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B-43B9-B777-0A251B91E1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868183143773695E-4"/>
          <c:y val="0.75301123760843824"/>
          <c:w val="0.69136944687469626"/>
          <c:h val="0.24499051362107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01'!$D$34:$F$34</c:f>
              <c:numCache>
                <c:formatCode>0.0%</c:formatCode>
                <c:ptCount val="3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270005600"/>
        <c:axId val="270007560"/>
      </c:barChart>
      <c:catAx>
        <c:axId val="27000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70007560"/>
        <c:crosses val="autoZero"/>
        <c:auto val="0"/>
        <c:lblAlgn val="ctr"/>
        <c:lblOffset val="100"/>
        <c:noMultiLvlLbl val="0"/>
      </c:catAx>
      <c:valAx>
        <c:axId val="27000756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2700056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4230732759362513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6740910858364924E-2"/>
                  <c:y val="-1.8535944726017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054437639739479E-2"/>
                  <c:y val="-2.9760075369595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2173131136385729E-2"/>
                  <c:y val="-2.103508137384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5186718821412813E-2"/>
                  <c:y val="5.9047700680281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7690280884224764E-2"/>
                  <c:y val="5.8571547645843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01'!$D$30:$F$30</c:f>
              <c:numCache>
                <c:formatCode>0.0%</c:formatCode>
                <c:ptCount val="3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5537424"/>
        <c:axId val="440686080"/>
      </c:lineChart>
      <c:catAx>
        <c:axId val="48553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686080"/>
        <c:crosses val="autoZero"/>
        <c:auto val="1"/>
        <c:lblAlgn val="ctr"/>
        <c:lblOffset val="100"/>
        <c:tickLblSkip val="1"/>
        <c:noMultiLvlLbl val="0"/>
      </c:catAx>
      <c:valAx>
        <c:axId val="4406860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55374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xmlns="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471718"/>
              </p:ext>
            </p:extLst>
          </p:nvPr>
        </p:nvGraphicFramePr>
        <p:xfrm>
          <a:off x="386224" y="1700808"/>
          <a:ext cx="821079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896103"/>
              </p:ext>
            </p:extLst>
          </p:nvPr>
        </p:nvGraphicFramePr>
        <p:xfrm>
          <a:off x="457200" y="1600201"/>
          <a:ext cx="8139822" cy="41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627663"/>
              </p:ext>
            </p:extLst>
          </p:nvPr>
        </p:nvGraphicFramePr>
        <p:xfrm>
          <a:off x="386224" y="1600200"/>
          <a:ext cx="821079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6610" y="178476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610" y="563217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750195"/>
              </p:ext>
            </p:extLst>
          </p:nvPr>
        </p:nvGraphicFramePr>
        <p:xfrm>
          <a:off x="396610" y="2166268"/>
          <a:ext cx="8247332" cy="3278954"/>
        </p:xfrm>
        <a:graphic>
          <a:graphicData uri="http://schemas.openxmlformats.org/drawingml/2006/table">
            <a:tbl>
              <a:tblPr/>
              <a:tblGrid>
                <a:gridCol w="9758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9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58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58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58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7584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884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4311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452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19.707.862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5.317.530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2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3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3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8" y="5607669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8" y="1494906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409635"/>
              </p:ext>
            </p:extLst>
          </p:nvPr>
        </p:nvGraphicFramePr>
        <p:xfrm>
          <a:off x="420428" y="1844822"/>
          <a:ext cx="8204706" cy="3744418"/>
        </p:xfrm>
        <a:graphic>
          <a:graphicData uri="http://schemas.openxmlformats.org/drawingml/2006/table">
            <a:tbl>
              <a:tblPr/>
              <a:tblGrid>
                <a:gridCol w="877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41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1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834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743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7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74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743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857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037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40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19.707.862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5.317.530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4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4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4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4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4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4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4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4528</TotalTime>
  <Words>363</Words>
  <Application>Microsoft Office PowerPoint</Application>
  <PresentationFormat>Presentación en pantalla (4:3)</PresentationFormat>
  <Paragraphs>197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MARZO DE 2020 PARTIDA 01: PRESIDENCIA DE LA REPÚBLICA</vt:lpstr>
      <vt:lpstr>EJECUCIÓN DE GASTOS A MARZO DE 2020  PARTIDA 01 PRESIDENCIA DE LA REPÚBLICA</vt:lpstr>
      <vt:lpstr>EJECUCIÓN DE GASTOS A MARZO DE 2020  PARTIDA 01 PRESIDENCIA DE LA REPÚBLICA</vt:lpstr>
      <vt:lpstr>EJECUCIÓN DE GASTOS A MARZO DE 2020  PARTIDA 01 PRESIDENCIA DE LA REPÚBLICA</vt:lpstr>
      <vt:lpstr>EJECUCIÓN ACUMULADA DE GASTOS A MARZO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267</cp:revision>
  <cp:lastPrinted>2017-05-05T14:22:30Z</cp:lastPrinted>
  <dcterms:created xsi:type="dcterms:W3CDTF">2016-06-23T13:38:47Z</dcterms:created>
  <dcterms:modified xsi:type="dcterms:W3CDTF">2020-09-14T19:12:49Z</dcterms:modified>
</cp:coreProperties>
</file>