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03" r:id="rId9"/>
    <p:sldId id="268" r:id="rId10"/>
    <p:sldId id="310" r:id="rId11"/>
    <p:sldId id="311" r:id="rId12"/>
    <p:sldId id="309" r:id="rId13"/>
    <p:sldId id="306" r:id="rId14"/>
    <p:sldId id="312" r:id="rId15"/>
    <p:sldId id="307" r:id="rId16"/>
    <p:sldId id="271" r:id="rId17"/>
    <p:sldId id="273" r:id="rId18"/>
    <p:sldId id="274" r:id="rId19"/>
    <p:sldId id="276" r:id="rId20"/>
    <p:sldId id="275" r:id="rId21"/>
    <p:sldId id="313" r:id="rId22"/>
    <p:sldId id="314" r:id="rId23"/>
    <p:sldId id="315" r:id="rId2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118" d="100"/>
          <a:sy n="118" d="100"/>
        </p:scale>
        <p:origin x="354" y="114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5DEAADC-AF8F-4B4B-858C-736D01DF9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825223"/>
              </p:ext>
            </p:extLst>
          </p:nvPr>
        </p:nvGraphicFramePr>
        <p:xfrm>
          <a:off x="538550" y="1624671"/>
          <a:ext cx="8066900" cy="4363115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2409801847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2862927670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2298721207"/>
                    </a:ext>
                  </a:extLst>
                </a:gridCol>
                <a:gridCol w="2936259">
                  <a:extLst>
                    <a:ext uri="{9D8B030D-6E8A-4147-A177-3AD203B41FA5}">
                      <a16:colId xmlns:a16="http://schemas.microsoft.com/office/drawing/2014/main" val="3510030840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1612670736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4207624522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2857293416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1892042976"/>
                    </a:ext>
                  </a:extLst>
                </a:gridCol>
                <a:gridCol w="741873">
                  <a:extLst>
                    <a:ext uri="{9D8B030D-6E8A-4147-A177-3AD203B41FA5}">
                      <a16:colId xmlns:a16="http://schemas.microsoft.com/office/drawing/2014/main" val="2934768799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3348692115"/>
                    </a:ext>
                  </a:extLst>
                </a:gridCol>
              </a:tblGrid>
              <a:tr h="11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203008"/>
                  </a:ext>
                </a:extLst>
              </a:tr>
              <a:tr h="352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88510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78.993.333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38.356.722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01346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9.607.362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9645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28.039.065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08039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75334"/>
                  </a:ext>
                </a:extLst>
              </a:tr>
              <a:tr h="132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30117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43851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361.115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72626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89894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5.738.695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27412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2.432.497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0184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832.778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86025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103.849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9074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342.308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02738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96390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41575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4240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44625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77471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9683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48285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47.365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45748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203.751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5147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01905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34133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4413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90694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26391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307.391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05216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734.762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18990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123.957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19983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8131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3383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331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2303550-CCE8-4D2A-A34F-A2698B263F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390588"/>
              </p:ext>
            </p:extLst>
          </p:nvPr>
        </p:nvGraphicFramePr>
        <p:xfrm>
          <a:off x="558352" y="1814442"/>
          <a:ext cx="7989515" cy="2218772"/>
        </p:xfrm>
        <a:graphic>
          <a:graphicData uri="http://schemas.openxmlformats.org/drawingml/2006/table">
            <a:tbl>
              <a:tblPr/>
              <a:tblGrid>
                <a:gridCol w="257810">
                  <a:extLst>
                    <a:ext uri="{9D8B030D-6E8A-4147-A177-3AD203B41FA5}">
                      <a16:colId xmlns:a16="http://schemas.microsoft.com/office/drawing/2014/main" val="4021010104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600921944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3787596334"/>
                    </a:ext>
                  </a:extLst>
                </a:gridCol>
                <a:gridCol w="2908090">
                  <a:extLst>
                    <a:ext uri="{9D8B030D-6E8A-4147-A177-3AD203B41FA5}">
                      <a16:colId xmlns:a16="http://schemas.microsoft.com/office/drawing/2014/main" val="1806380113"/>
                    </a:ext>
                  </a:extLst>
                </a:gridCol>
                <a:gridCol w="796631">
                  <a:extLst>
                    <a:ext uri="{9D8B030D-6E8A-4147-A177-3AD203B41FA5}">
                      <a16:colId xmlns:a16="http://schemas.microsoft.com/office/drawing/2014/main" val="3773801351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1183637860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3548122558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1301324869"/>
                    </a:ext>
                  </a:extLst>
                </a:gridCol>
                <a:gridCol w="734757">
                  <a:extLst>
                    <a:ext uri="{9D8B030D-6E8A-4147-A177-3AD203B41FA5}">
                      <a16:colId xmlns:a16="http://schemas.microsoft.com/office/drawing/2014/main" val="4219112268"/>
                    </a:ext>
                  </a:extLst>
                </a:gridCol>
                <a:gridCol w="703820">
                  <a:extLst>
                    <a:ext uri="{9D8B030D-6E8A-4147-A177-3AD203B41FA5}">
                      <a16:colId xmlns:a16="http://schemas.microsoft.com/office/drawing/2014/main" val="2832188770"/>
                    </a:ext>
                  </a:extLst>
                </a:gridCol>
              </a:tblGrid>
              <a:tr h="12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385478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008516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611.675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068619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763348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198.311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429099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953672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190816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35.987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118908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09685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5.461.808.446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167071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4.483.626.150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07394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927595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967.560.003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117163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10.463.214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151758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157.568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81633"/>
                  </a:ext>
                </a:extLst>
              </a:tr>
              <a:tr h="12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027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470772F-B1D5-4C4B-9E78-328C95C10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619770"/>
              </p:ext>
            </p:extLst>
          </p:nvPr>
        </p:nvGraphicFramePr>
        <p:xfrm>
          <a:off x="531981" y="1844824"/>
          <a:ext cx="8092200" cy="1584176"/>
        </p:xfrm>
        <a:graphic>
          <a:graphicData uri="http://schemas.openxmlformats.org/drawingml/2006/table">
            <a:tbl>
              <a:tblPr/>
              <a:tblGrid>
                <a:gridCol w="264624">
                  <a:extLst>
                    <a:ext uri="{9D8B030D-6E8A-4147-A177-3AD203B41FA5}">
                      <a16:colId xmlns:a16="http://schemas.microsoft.com/office/drawing/2014/main" val="1173407957"/>
                    </a:ext>
                  </a:extLst>
                </a:gridCol>
                <a:gridCol w="264624">
                  <a:extLst>
                    <a:ext uri="{9D8B030D-6E8A-4147-A177-3AD203B41FA5}">
                      <a16:colId xmlns:a16="http://schemas.microsoft.com/office/drawing/2014/main" val="2385478678"/>
                    </a:ext>
                  </a:extLst>
                </a:gridCol>
                <a:gridCol w="264624">
                  <a:extLst>
                    <a:ext uri="{9D8B030D-6E8A-4147-A177-3AD203B41FA5}">
                      <a16:colId xmlns:a16="http://schemas.microsoft.com/office/drawing/2014/main" val="2268663392"/>
                    </a:ext>
                  </a:extLst>
                </a:gridCol>
                <a:gridCol w="2984958">
                  <a:extLst>
                    <a:ext uri="{9D8B030D-6E8A-4147-A177-3AD203B41FA5}">
                      <a16:colId xmlns:a16="http://schemas.microsoft.com/office/drawing/2014/main" val="2554077237"/>
                    </a:ext>
                  </a:extLst>
                </a:gridCol>
                <a:gridCol w="709192">
                  <a:extLst>
                    <a:ext uri="{9D8B030D-6E8A-4147-A177-3AD203B41FA5}">
                      <a16:colId xmlns:a16="http://schemas.microsoft.com/office/drawing/2014/main" val="4085351442"/>
                    </a:ext>
                  </a:extLst>
                </a:gridCol>
                <a:gridCol w="709192">
                  <a:extLst>
                    <a:ext uri="{9D8B030D-6E8A-4147-A177-3AD203B41FA5}">
                      <a16:colId xmlns:a16="http://schemas.microsoft.com/office/drawing/2014/main" val="663649468"/>
                    </a:ext>
                  </a:extLst>
                </a:gridCol>
                <a:gridCol w="709192">
                  <a:extLst>
                    <a:ext uri="{9D8B030D-6E8A-4147-A177-3AD203B41FA5}">
                      <a16:colId xmlns:a16="http://schemas.microsoft.com/office/drawing/2014/main" val="2583636236"/>
                    </a:ext>
                  </a:extLst>
                </a:gridCol>
                <a:gridCol w="709192">
                  <a:extLst>
                    <a:ext uri="{9D8B030D-6E8A-4147-A177-3AD203B41FA5}">
                      <a16:colId xmlns:a16="http://schemas.microsoft.com/office/drawing/2014/main" val="314781979"/>
                    </a:ext>
                  </a:extLst>
                </a:gridCol>
                <a:gridCol w="754178">
                  <a:extLst>
                    <a:ext uri="{9D8B030D-6E8A-4147-A177-3AD203B41FA5}">
                      <a16:colId xmlns:a16="http://schemas.microsoft.com/office/drawing/2014/main" val="2800499808"/>
                    </a:ext>
                  </a:extLst>
                </a:gridCol>
                <a:gridCol w="722424">
                  <a:extLst>
                    <a:ext uri="{9D8B030D-6E8A-4147-A177-3AD203B41FA5}">
                      <a16:colId xmlns:a16="http://schemas.microsoft.com/office/drawing/2014/main" val="1937615476"/>
                    </a:ext>
                  </a:extLst>
                </a:gridCol>
              </a:tblGrid>
              <a:tr h="155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064023"/>
                  </a:ext>
                </a:extLst>
              </a:tr>
              <a:tr h="38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950422"/>
                  </a:ext>
                </a:extLst>
              </a:tr>
              <a:tr h="163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922.684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312131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922.684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108633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364791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592.648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647773"/>
                  </a:ext>
                </a:extLst>
              </a:tr>
              <a:tr h="13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10004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926847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054643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744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711519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6CDD279-F2EF-4D84-89A3-FE0A668224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517719"/>
              </p:ext>
            </p:extLst>
          </p:nvPr>
        </p:nvGraphicFramePr>
        <p:xfrm>
          <a:off x="536798" y="1787680"/>
          <a:ext cx="8070402" cy="2748573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435187326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3372065608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214396392"/>
                    </a:ext>
                  </a:extLst>
                </a:gridCol>
                <a:gridCol w="2984015">
                  <a:extLst>
                    <a:ext uri="{9D8B030D-6E8A-4147-A177-3AD203B41FA5}">
                      <a16:colId xmlns:a16="http://schemas.microsoft.com/office/drawing/2014/main" val="1307561622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937813275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109817131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002372498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481086049"/>
                    </a:ext>
                  </a:extLst>
                </a:gridCol>
                <a:gridCol w="743396">
                  <a:extLst>
                    <a:ext uri="{9D8B030D-6E8A-4147-A177-3AD203B41FA5}">
                      <a16:colId xmlns:a16="http://schemas.microsoft.com/office/drawing/2014/main" val="3393180388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3393014396"/>
                    </a:ext>
                  </a:extLst>
                </a:gridCol>
              </a:tblGrid>
              <a:tr h="1610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05498"/>
                  </a:ext>
                </a:extLst>
              </a:tr>
              <a:tr h="4697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097679"/>
                  </a:ext>
                </a:extLst>
              </a:tr>
              <a:tr h="161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41.386.712.349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857.709.477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23.984.489.092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29121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41.386.712.349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857.709.477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23.984.489.092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243629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17.385.127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-1.029.520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10.296.905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410488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129.131.030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74.646.209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626108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548.887.224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-17.790.579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314.548.075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959103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78.598.266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-2.711.000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47.750.901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939348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2.706.988.007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312.632.436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1.732.806.411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93063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78.152.840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-10.947.809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41.219.144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253560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259.096.482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-23.484.043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158.694.256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924199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398.493.048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-39.707.133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281.398.968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078104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11.241.686.763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-111.079.047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5.923.089.543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912955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1.173.178.146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-9.886.238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650.764.745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023872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1.203.058.538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-4.460.997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726.544.937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832829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2.157.891.129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72.697.569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753.341.080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087849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572.131.396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8.322.505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334.050.397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107393"/>
                  </a:ext>
                </a:extLst>
              </a:tr>
              <a:tr h="13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12.941.117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-2.029.804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2.130.661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701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309749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                              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F1DC6C-822E-40F8-96E3-F0DA82995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427460"/>
              </p:ext>
            </p:extLst>
          </p:nvPr>
        </p:nvGraphicFramePr>
        <p:xfrm>
          <a:off x="537920" y="1763907"/>
          <a:ext cx="8105286" cy="3106713"/>
        </p:xfrm>
        <a:graphic>
          <a:graphicData uri="http://schemas.openxmlformats.org/drawingml/2006/table">
            <a:tbl>
              <a:tblPr/>
              <a:tblGrid>
                <a:gridCol w="314362">
                  <a:extLst>
                    <a:ext uri="{9D8B030D-6E8A-4147-A177-3AD203B41FA5}">
                      <a16:colId xmlns:a16="http://schemas.microsoft.com/office/drawing/2014/main" val="3748505925"/>
                    </a:ext>
                  </a:extLst>
                </a:gridCol>
                <a:gridCol w="261968">
                  <a:extLst>
                    <a:ext uri="{9D8B030D-6E8A-4147-A177-3AD203B41FA5}">
                      <a16:colId xmlns:a16="http://schemas.microsoft.com/office/drawing/2014/main" val="341816862"/>
                    </a:ext>
                  </a:extLst>
                </a:gridCol>
                <a:gridCol w="289398">
                  <a:extLst>
                    <a:ext uri="{9D8B030D-6E8A-4147-A177-3AD203B41FA5}">
                      <a16:colId xmlns:a16="http://schemas.microsoft.com/office/drawing/2014/main" val="2729441891"/>
                    </a:ext>
                  </a:extLst>
                </a:gridCol>
                <a:gridCol w="2969482">
                  <a:extLst>
                    <a:ext uri="{9D8B030D-6E8A-4147-A177-3AD203B41FA5}">
                      <a16:colId xmlns:a16="http://schemas.microsoft.com/office/drawing/2014/main" val="3748802887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088515592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3154576447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1579355609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3769162857"/>
                    </a:ext>
                  </a:extLst>
                </a:gridCol>
                <a:gridCol w="746608">
                  <a:extLst>
                    <a:ext uri="{9D8B030D-6E8A-4147-A177-3AD203B41FA5}">
                      <a16:colId xmlns:a16="http://schemas.microsoft.com/office/drawing/2014/main" val="2008572834"/>
                    </a:ext>
                  </a:extLst>
                </a:gridCol>
                <a:gridCol w="715172">
                  <a:extLst>
                    <a:ext uri="{9D8B030D-6E8A-4147-A177-3AD203B41FA5}">
                      <a16:colId xmlns:a16="http://schemas.microsoft.com/office/drawing/2014/main" val="3518498250"/>
                    </a:ext>
                  </a:extLst>
                </a:gridCol>
              </a:tblGrid>
              <a:tr h="161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738943"/>
                  </a:ext>
                </a:extLst>
              </a:tr>
              <a:tr h="4701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897529"/>
                  </a:ext>
                </a:extLst>
              </a:tr>
              <a:tr h="131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7.190.789.475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158.417.666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5.312.951.693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359493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7.719.135.497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1.000.062.769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4.727.170.547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578470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44.023.495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-4.045.819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35.384.495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357205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2.276.004.017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-410.630.051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1.129.163.424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521938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1.056.213.403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-52.941.549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466.778.812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864797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30.790.356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-511.485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16.498.501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940117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862.602.431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195.189.241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372.087.374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220441"/>
                  </a:ext>
                </a:extLst>
              </a:tr>
              <a:tr h="254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12.155.984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-926.459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7.043.823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889046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196.402.834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-3.205.252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119.383.133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97230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119.266.871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-6.796.760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46.369.264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047622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57.273.998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-3.200.455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30.747.862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814524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111.805.740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-9.146.096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42.862.732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133277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57.775.775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-1.880.560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53.422.448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251710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72.373.220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13.140.068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25.780.348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439429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174.887.753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-23.305.672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95.154.076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83525"/>
                  </a:ext>
                </a:extLst>
              </a:tr>
              <a:tr h="254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395.823.120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91.329.897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180.060.535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767208"/>
                  </a:ext>
                </a:extLst>
              </a:tr>
              <a:tr h="13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431.769.267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-128.386.119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272.347.793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75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7DDC3D-AF48-405D-9A31-2539F927E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035676"/>
              </p:ext>
            </p:extLst>
          </p:nvPr>
        </p:nvGraphicFramePr>
        <p:xfrm>
          <a:off x="524488" y="1721479"/>
          <a:ext cx="8079960" cy="2113137"/>
        </p:xfrm>
        <a:graphic>
          <a:graphicData uri="http://schemas.openxmlformats.org/drawingml/2006/table">
            <a:tbl>
              <a:tblPr/>
              <a:tblGrid>
                <a:gridCol w="264224">
                  <a:extLst>
                    <a:ext uri="{9D8B030D-6E8A-4147-A177-3AD203B41FA5}">
                      <a16:colId xmlns:a16="http://schemas.microsoft.com/office/drawing/2014/main" val="3617101584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13790513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2392716893"/>
                    </a:ext>
                  </a:extLst>
                </a:gridCol>
                <a:gridCol w="2980444">
                  <a:extLst>
                    <a:ext uri="{9D8B030D-6E8A-4147-A177-3AD203B41FA5}">
                      <a16:colId xmlns:a16="http://schemas.microsoft.com/office/drawing/2014/main" val="117293580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375597522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828831856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492483647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2820152414"/>
                    </a:ext>
                  </a:extLst>
                </a:gridCol>
                <a:gridCol w="753037">
                  <a:extLst>
                    <a:ext uri="{9D8B030D-6E8A-4147-A177-3AD203B41FA5}">
                      <a16:colId xmlns:a16="http://schemas.microsoft.com/office/drawing/2014/main" val="2614597732"/>
                    </a:ext>
                  </a:extLst>
                </a:gridCol>
                <a:gridCol w="721331">
                  <a:extLst>
                    <a:ext uri="{9D8B030D-6E8A-4147-A177-3AD203B41FA5}">
                      <a16:colId xmlns:a16="http://schemas.microsoft.com/office/drawing/2014/main" val="124254577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2883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84917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202.376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92289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1781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-9.366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97.086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4207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1845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11636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1557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66410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105.290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287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16.669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5441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49008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38783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096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195736" y="1574832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julio 2020 de Fondo FRP en millones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7A71887-D29C-48AD-A44B-B3B73138A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653971"/>
              </p:ext>
            </p:extLst>
          </p:nvPr>
        </p:nvGraphicFramePr>
        <p:xfrm>
          <a:off x="2355850" y="1953502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776678638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72064562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JUNIO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868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9384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-1.415,51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4997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2.039,81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0062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726,38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7578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-41,23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8320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10.786,58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24223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0B91723-D67B-4B9C-8C71-C22C07564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917518"/>
              </p:ext>
            </p:extLst>
          </p:nvPr>
        </p:nvGraphicFramePr>
        <p:xfrm>
          <a:off x="508820" y="4381146"/>
          <a:ext cx="8135117" cy="1623165"/>
        </p:xfrm>
        <a:graphic>
          <a:graphicData uri="http://schemas.openxmlformats.org/drawingml/2006/table">
            <a:tbl>
              <a:tblPr/>
              <a:tblGrid>
                <a:gridCol w="267955">
                  <a:extLst>
                    <a:ext uri="{9D8B030D-6E8A-4147-A177-3AD203B41FA5}">
                      <a16:colId xmlns:a16="http://schemas.microsoft.com/office/drawing/2014/main" val="344396673"/>
                    </a:ext>
                  </a:extLst>
                </a:gridCol>
                <a:gridCol w="267955">
                  <a:extLst>
                    <a:ext uri="{9D8B030D-6E8A-4147-A177-3AD203B41FA5}">
                      <a16:colId xmlns:a16="http://schemas.microsoft.com/office/drawing/2014/main" val="3637311656"/>
                    </a:ext>
                  </a:extLst>
                </a:gridCol>
                <a:gridCol w="267955">
                  <a:extLst>
                    <a:ext uri="{9D8B030D-6E8A-4147-A177-3AD203B41FA5}">
                      <a16:colId xmlns:a16="http://schemas.microsoft.com/office/drawing/2014/main" val="1479341114"/>
                    </a:ext>
                  </a:extLst>
                </a:gridCol>
                <a:gridCol w="3022532">
                  <a:extLst>
                    <a:ext uri="{9D8B030D-6E8A-4147-A177-3AD203B41FA5}">
                      <a16:colId xmlns:a16="http://schemas.microsoft.com/office/drawing/2014/main" val="2029931298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2799324822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2885425302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2998520728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1048097531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1295185196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355790006"/>
                    </a:ext>
                  </a:extLst>
                </a:gridCol>
              </a:tblGrid>
              <a:tr h="1471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048910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538556"/>
                  </a:ext>
                </a:extLst>
              </a:tr>
              <a:tr h="1661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343.713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84403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720396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991894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271417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473746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339.540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664663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339.540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037420"/>
                  </a:ext>
                </a:extLst>
              </a:tr>
              <a:tr h="13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96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655459" y="1705876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julio 2020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18F9ABD-C7FC-4FE4-9DEC-F0A78B6A7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342253"/>
              </p:ext>
            </p:extLst>
          </p:nvPr>
        </p:nvGraphicFramePr>
        <p:xfrm>
          <a:off x="2267744" y="2089932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988286789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92222799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JUNIO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611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6710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-15.958,27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7502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3.271,09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1675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1.519,11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7447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-28,16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7301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10.569,48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092412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E51836-3952-43F1-8E3A-AF9B571B6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077519"/>
              </p:ext>
            </p:extLst>
          </p:nvPr>
        </p:nvGraphicFramePr>
        <p:xfrm>
          <a:off x="539552" y="4151886"/>
          <a:ext cx="8064463" cy="1979725"/>
        </p:xfrm>
        <a:graphic>
          <a:graphicData uri="http://schemas.openxmlformats.org/drawingml/2006/table">
            <a:tbl>
              <a:tblPr/>
              <a:tblGrid>
                <a:gridCol w="293511">
                  <a:extLst>
                    <a:ext uri="{9D8B030D-6E8A-4147-A177-3AD203B41FA5}">
                      <a16:colId xmlns:a16="http://schemas.microsoft.com/office/drawing/2014/main" val="3800602198"/>
                    </a:ext>
                  </a:extLst>
                </a:gridCol>
                <a:gridCol w="294524">
                  <a:extLst>
                    <a:ext uri="{9D8B030D-6E8A-4147-A177-3AD203B41FA5}">
                      <a16:colId xmlns:a16="http://schemas.microsoft.com/office/drawing/2014/main" val="818227694"/>
                    </a:ext>
                  </a:extLst>
                </a:gridCol>
                <a:gridCol w="294524">
                  <a:extLst>
                    <a:ext uri="{9D8B030D-6E8A-4147-A177-3AD203B41FA5}">
                      <a16:colId xmlns:a16="http://schemas.microsoft.com/office/drawing/2014/main" val="2435985082"/>
                    </a:ext>
                  </a:extLst>
                </a:gridCol>
                <a:gridCol w="2883319">
                  <a:extLst>
                    <a:ext uri="{9D8B030D-6E8A-4147-A177-3AD203B41FA5}">
                      <a16:colId xmlns:a16="http://schemas.microsoft.com/office/drawing/2014/main" val="3986040680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200416431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63502089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493268739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4045061977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2938277083"/>
                    </a:ext>
                  </a:extLst>
                </a:gridCol>
                <a:gridCol w="719948">
                  <a:extLst>
                    <a:ext uri="{9D8B030D-6E8A-4147-A177-3AD203B41FA5}">
                      <a16:colId xmlns:a16="http://schemas.microsoft.com/office/drawing/2014/main" val="3294006511"/>
                    </a:ext>
                  </a:extLst>
                </a:gridCol>
              </a:tblGrid>
              <a:tr h="1439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893621"/>
                  </a:ext>
                </a:extLst>
              </a:tr>
              <a:tr h="376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322646"/>
                  </a:ext>
                </a:extLst>
              </a:tr>
              <a:tr h="161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2.067.221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86996"/>
                  </a:ext>
                </a:extLst>
              </a:tr>
              <a:tr h="12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913402"/>
                  </a:ext>
                </a:extLst>
              </a:tr>
              <a:tr h="12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68529"/>
                  </a:ext>
                </a:extLst>
              </a:tr>
              <a:tr h="12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584220"/>
                  </a:ext>
                </a:extLst>
              </a:tr>
              <a:tr h="12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369253"/>
                  </a:ext>
                </a:extLst>
              </a:tr>
              <a:tr h="12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65.569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090383"/>
                  </a:ext>
                </a:extLst>
              </a:tr>
              <a:tr h="12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65.569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188133"/>
                  </a:ext>
                </a:extLst>
              </a:tr>
              <a:tr h="12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274925"/>
                  </a:ext>
                </a:extLst>
              </a:tr>
              <a:tr h="12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152484"/>
                  </a:ext>
                </a:extLst>
              </a:tr>
              <a:tr h="12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777418"/>
                  </a:ext>
                </a:extLst>
              </a:tr>
              <a:tr h="12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622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7576AEA-9B71-4EBC-9381-9616B59BD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84126"/>
              </p:ext>
            </p:extLst>
          </p:nvPr>
        </p:nvGraphicFramePr>
        <p:xfrm>
          <a:off x="528173" y="1854500"/>
          <a:ext cx="8087649" cy="1589968"/>
        </p:xfrm>
        <a:graphic>
          <a:graphicData uri="http://schemas.openxmlformats.org/drawingml/2006/table">
            <a:tbl>
              <a:tblPr/>
              <a:tblGrid>
                <a:gridCol w="307038">
                  <a:extLst>
                    <a:ext uri="{9D8B030D-6E8A-4147-A177-3AD203B41FA5}">
                      <a16:colId xmlns:a16="http://schemas.microsoft.com/office/drawing/2014/main" val="2921354267"/>
                    </a:ext>
                  </a:extLst>
                </a:gridCol>
                <a:gridCol w="295371">
                  <a:extLst>
                    <a:ext uri="{9D8B030D-6E8A-4147-A177-3AD203B41FA5}">
                      <a16:colId xmlns:a16="http://schemas.microsoft.com/office/drawing/2014/main" val="3635382338"/>
                    </a:ext>
                  </a:extLst>
                </a:gridCol>
                <a:gridCol w="295371">
                  <a:extLst>
                    <a:ext uri="{9D8B030D-6E8A-4147-A177-3AD203B41FA5}">
                      <a16:colId xmlns:a16="http://schemas.microsoft.com/office/drawing/2014/main" val="286012233"/>
                    </a:ext>
                  </a:extLst>
                </a:gridCol>
                <a:gridCol w="2878926">
                  <a:extLst>
                    <a:ext uri="{9D8B030D-6E8A-4147-A177-3AD203B41FA5}">
                      <a16:colId xmlns:a16="http://schemas.microsoft.com/office/drawing/2014/main" val="3091870371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4186208585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737876423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380392239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4184164064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451184514"/>
                    </a:ext>
                  </a:extLst>
                </a:gridCol>
                <a:gridCol w="722017">
                  <a:extLst>
                    <a:ext uri="{9D8B030D-6E8A-4147-A177-3AD203B41FA5}">
                      <a16:colId xmlns:a16="http://schemas.microsoft.com/office/drawing/2014/main" val="194390555"/>
                    </a:ext>
                  </a:extLst>
                </a:gridCol>
              </a:tblGrid>
              <a:tr h="143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959015"/>
                  </a:ext>
                </a:extLst>
              </a:tr>
              <a:tr h="376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161470"/>
                  </a:ext>
                </a:extLst>
              </a:tr>
              <a:tr h="161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40189"/>
                  </a:ext>
                </a:extLst>
              </a:tr>
              <a:tr h="12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506830"/>
                  </a:ext>
                </a:extLst>
              </a:tr>
              <a:tr h="12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564683"/>
                  </a:ext>
                </a:extLst>
              </a:tr>
              <a:tr h="12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303968"/>
                  </a:ext>
                </a:extLst>
              </a:tr>
              <a:tr h="12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744562"/>
                  </a:ext>
                </a:extLst>
              </a:tr>
              <a:tr h="12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991758"/>
                  </a:ext>
                </a:extLst>
              </a:tr>
              <a:tr h="12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84557"/>
                  </a:ext>
                </a:extLst>
              </a:tr>
              <a:tr h="12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854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C8A533D-9D01-4C17-A0AD-969D69B11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19442"/>
              </p:ext>
            </p:extLst>
          </p:nvPr>
        </p:nvGraphicFramePr>
        <p:xfrm>
          <a:off x="556584" y="1689141"/>
          <a:ext cx="8013574" cy="1582275"/>
        </p:xfrm>
        <a:graphic>
          <a:graphicData uri="http://schemas.openxmlformats.org/drawingml/2006/table">
            <a:tbl>
              <a:tblPr/>
              <a:tblGrid>
                <a:gridCol w="275359">
                  <a:extLst>
                    <a:ext uri="{9D8B030D-6E8A-4147-A177-3AD203B41FA5}">
                      <a16:colId xmlns:a16="http://schemas.microsoft.com/office/drawing/2014/main" val="3736075605"/>
                    </a:ext>
                  </a:extLst>
                </a:gridCol>
                <a:gridCol w="292666">
                  <a:extLst>
                    <a:ext uri="{9D8B030D-6E8A-4147-A177-3AD203B41FA5}">
                      <a16:colId xmlns:a16="http://schemas.microsoft.com/office/drawing/2014/main" val="3657928087"/>
                    </a:ext>
                  </a:extLst>
                </a:gridCol>
                <a:gridCol w="292666">
                  <a:extLst>
                    <a:ext uri="{9D8B030D-6E8A-4147-A177-3AD203B41FA5}">
                      <a16:colId xmlns:a16="http://schemas.microsoft.com/office/drawing/2014/main" val="3647008364"/>
                    </a:ext>
                  </a:extLst>
                </a:gridCol>
                <a:gridCol w="2974342">
                  <a:extLst>
                    <a:ext uri="{9D8B030D-6E8A-4147-A177-3AD203B41FA5}">
                      <a16:colId xmlns:a16="http://schemas.microsoft.com/office/drawing/2014/main" val="2861412547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2384466117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41107634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2056882013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4162973499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4222517601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1272125912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474244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591917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554.799.656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8202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332.882.120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1577,5%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1084,2%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4907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332.882.120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1577,5%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1084,2%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98746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57903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8512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8196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91683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36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188" y="4207928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9ED1C94-994E-44C8-94C0-F06E12985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078048"/>
              </p:ext>
            </p:extLst>
          </p:nvPr>
        </p:nvGraphicFramePr>
        <p:xfrm>
          <a:off x="549244" y="1770766"/>
          <a:ext cx="8013576" cy="2217865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233273282"/>
                    </a:ext>
                  </a:extLst>
                </a:gridCol>
                <a:gridCol w="3242221">
                  <a:extLst>
                    <a:ext uri="{9D8B030D-6E8A-4147-A177-3AD203B41FA5}">
                      <a16:colId xmlns:a16="http://schemas.microsoft.com/office/drawing/2014/main" val="11869963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2490008037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2796557625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81976527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2815206753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3946583544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3720702742"/>
                    </a:ext>
                  </a:extLst>
                </a:gridCol>
              </a:tblGrid>
              <a:tr h="1354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184091"/>
                  </a:ext>
                </a:extLst>
              </a:tr>
              <a:tr h="4147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649874"/>
                  </a:ext>
                </a:extLst>
              </a:tr>
              <a:tr h="143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50.994.978.288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1.322.992.790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33.771.995.248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809204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426377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170.034.326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594661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4.943.279.073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603.249.079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1.490.354.536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321400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36.653.902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183269510,0%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183269510,0%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000084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41.386.712.349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857.709.477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23.984.489.092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349175"/>
                  </a:ext>
                </a:extLst>
              </a:tr>
              <a:tr h="16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149.609.184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657184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320.722.106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1.750.667.806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830978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70.001.628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944473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1.310.344.041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-147.565.766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658.305.257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055985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5.461.808.446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209818"/>
                  </a:ext>
                </a:extLst>
              </a:tr>
              <a:tr h="13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604192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2A7B515-84BA-4975-A51D-1EC74B4A0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570902"/>
              </p:ext>
            </p:extLst>
          </p:nvPr>
        </p:nvGraphicFramePr>
        <p:xfrm>
          <a:off x="559675" y="4572852"/>
          <a:ext cx="8003145" cy="1659575"/>
        </p:xfrm>
        <a:graphic>
          <a:graphicData uri="http://schemas.openxmlformats.org/drawingml/2006/table">
            <a:tbl>
              <a:tblPr/>
              <a:tblGrid>
                <a:gridCol w="287057">
                  <a:extLst>
                    <a:ext uri="{9D8B030D-6E8A-4147-A177-3AD203B41FA5}">
                      <a16:colId xmlns:a16="http://schemas.microsoft.com/office/drawing/2014/main" val="3286220047"/>
                    </a:ext>
                  </a:extLst>
                </a:gridCol>
                <a:gridCol w="3238002">
                  <a:extLst>
                    <a:ext uri="{9D8B030D-6E8A-4147-A177-3AD203B41FA5}">
                      <a16:colId xmlns:a16="http://schemas.microsoft.com/office/drawing/2014/main" val="1464840348"/>
                    </a:ext>
                  </a:extLst>
                </a:gridCol>
                <a:gridCol w="769312">
                  <a:extLst>
                    <a:ext uri="{9D8B030D-6E8A-4147-A177-3AD203B41FA5}">
                      <a16:colId xmlns:a16="http://schemas.microsoft.com/office/drawing/2014/main" val="2899371488"/>
                    </a:ext>
                  </a:extLst>
                </a:gridCol>
                <a:gridCol w="769312">
                  <a:extLst>
                    <a:ext uri="{9D8B030D-6E8A-4147-A177-3AD203B41FA5}">
                      <a16:colId xmlns:a16="http://schemas.microsoft.com/office/drawing/2014/main" val="2022514964"/>
                    </a:ext>
                  </a:extLst>
                </a:gridCol>
                <a:gridCol w="769312">
                  <a:extLst>
                    <a:ext uri="{9D8B030D-6E8A-4147-A177-3AD203B41FA5}">
                      <a16:colId xmlns:a16="http://schemas.microsoft.com/office/drawing/2014/main" val="894703100"/>
                    </a:ext>
                  </a:extLst>
                </a:gridCol>
                <a:gridCol w="769312">
                  <a:extLst>
                    <a:ext uri="{9D8B030D-6E8A-4147-A177-3AD203B41FA5}">
                      <a16:colId xmlns:a16="http://schemas.microsoft.com/office/drawing/2014/main" val="2030851858"/>
                    </a:ext>
                  </a:extLst>
                </a:gridCol>
                <a:gridCol w="700419">
                  <a:extLst>
                    <a:ext uri="{9D8B030D-6E8A-4147-A177-3AD203B41FA5}">
                      <a16:colId xmlns:a16="http://schemas.microsoft.com/office/drawing/2014/main" val="3028348970"/>
                    </a:ext>
                  </a:extLst>
                </a:gridCol>
                <a:gridCol w="700419">
                  <a:extLst>
                    <a:ext uri="{9D8B030D-6E8A-4147-A177-3AD203B41FA5}">
                      <a16:colId xmlns:a16="http://schemas.microsoft.com/office/drawing/2014/main" val="810172165"/>
                    </a:ext>
                  </a:extLst>
                </a:gridCol>
              </a:tblGrid>
              <a:tr h="1368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799874"/>
                  </a:ext>
                </a:extLst>
              </a:tr>
              <a:tr h="419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313366"/>
                  </a:ext>
                </a:extLst>
              </a:tr>
              <a:tr h="145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6.182.873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6.757.387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9.079.027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089150"/>
                  </a:ext>
                </a:extLst>
              </a:tr>
              <a:tr h="136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355924"/>
                  </a:ext>
                </a:extLst>
              </a:tr>
              <a:tr h="136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010314"/>
                  </a:ext>
                </a:extLst>
              </a:tr>
              <a:tr h="136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457932"/>
                  </a:ext>
                </a:extLst>
              </a:tr>
              <a:tr h="136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950537"/>
                  </a:ext>
                </a:extLst>
              </a:tr>
              <a:tr h="136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7.932.853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642700"/>
                  </a:ext>
                </a:extLst>
              </a:tr>
              <a:tr h="136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922.684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19627"/>
                  </a:ext>
                </a:extLst>
              </a:tr>
              <a:tr h="136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501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36020A8-AA50-421E-A2F8-B4D8EE2B7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20043"/>
              </p:ext>
            </p:extLst>
          </p:nvPr>
        </p:nvGraphicFramePr>
        <p:xfrm>
          <a:off x="2311819" y="3990216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90005018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25545565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JUNIO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4692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31 de marzo de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0288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3104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3954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8863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8802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46350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6FAE671-665A-45B5-A865-DAB3EDE56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746921"/>
              </p:ext>
            </p:extLst>
          </p:nvPr>
        </p:nvGraphicFramePr>
        <p:xfrm>
          <a:off x="542110" y="1936616"/>
          <a:ext cx="7972478" cy="1490981"/>
        </p:xfrm>
        <a:graphic>
          <a:graphicData uri="http://schemas.openxmlformats.org/drawingml/2006/table">
            <a:tbl>
              <a:tblPr/>
              <a:tblGrid>
                <a:gridCol w="288579">
                  <a:extLst>
                    <a:ext uri="{9D8B030D-6E8A-4147-A177-3AD203B41FA5}">
                      <a16:colId xmlns:a16="http://schemas.microsoft.com/office/drawing/2014/main" val="379554601"/>
                    </a:ext>
                  </a:extLst>
                </a:gridCol>
                <a:gridCol w="291165">
                  <a:extLst>
                    <a:ext uri="{9D8B030D-6E8A-4147-A177-3AD203B41FA5}">
                      <a16:colId xmlns:a16="http://schemas.microsoft.com/office/drawing/2014/main" val="2271638079"/>
                    </a:ext>
                  </a:extLst>
                </a:gridCol>
                <a:gridCol w="291165">
                  <a:extLst>
                    <a:ext uri="{9D8B030D-6E8A-4147-A177-3AD203B41FA5}">
                      <a16:colId xmlns:a16="http://schemas.microsoft.com/office/drawing/2014/main" val="3293847112"/>
                    </a:ext>
                  </a:extLst>
                </a:gridCol>
                <a:gridCol w="2852017">
                  <a:extLst>
                    <a:ext uri="{9D8B030D-6E8A-4147-A177-3AD203B41FA5}">
                      <a16:colId xmlns:a16="http://schemas.microsoft.com/office/drawing/2014/main" val="116161384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7207141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2402273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8239986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04159675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347505867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4134416328"/>
                    </a:ext>
                  </a:extLst>
                </a:gridCol>
              </a:tblGrid>
              <a:tr h="1472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42988"/>
                  </a:ext>
                </a:extLst>
              </a:tr>
              <a:tr h="3856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514034"/>
                  </a:ext>
                </a:extLst>
              </a:tr>
              <a:tr h="1652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242.425.846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4357"/>
                  </a:ext>
                </a:extLst>
              </a:tr>
              <a:tr h="131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71.943.206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251045"/>
                  </a:ext>
                </a:extLst>
              </a:tr>
              <a:tr h="14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71.943.206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0121"/>
                  </a:ext>
                </a:extLst>
              </a:tr>
              <a:tr h="255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71.943.206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02906"/>
                  </a:ext>
                </a:extLst>
              </a:tr>
              <a:tr h="131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170.482.640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212573"/>
                  </a:ext>
                </a:extLst>
              </a:tr>
              <a:tr h="131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170.482.640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18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1F2015-DF18-4FB7-A6AA-9BCDB9FAA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01213"/>
              </p:ext>
            </p:extLst>
          </p:nvPr>
        </p:nvGraphicFramePr>
        <p:xfrm>
          <a:off x="544292" y="1839864"/>
          <a:ext cx="7972477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26851773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179748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839352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258727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154876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03359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23820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6081775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7946871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68351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1105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9603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04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4708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4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6171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4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7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1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921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FF284F6-4C0A-44A2-9EB6-CCA8918A6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43203"/>
              </p:ext>
            </p:extLst>
          </p:nvPr>
        </p:nvGraphicFramePr>
        <p:xfrm>
          <a:off x="538836" y="4144159"/>
          <a:ext cx="7972476" cy="1709823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201611552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381710684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63984559"/>
                    </a:ext>
                  </a:extLst>
                </a:gridCol>
                <a:gridCol w="2940797">
                  <a:extLst>
                    <a:ext uri="{9D8B030D-6E8A-4147-A177-3AD203B41FA5}">
                      <a16:colId xmlns:a16="http://schemas.microsoft.com/office/drawing/2014/main" val="365545432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21061540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86168833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42531385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53423045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587227529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1810686202"/>
                    </a:ext>
                  </a:extLst>
                </a:gridCol>
              </a:tblGrid>
              <a:tr h="141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681951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225222"/>
                  </a:ext>
                </a:extLst>
              </a:tr>
              <a:tr h="158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39273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25033"/>
                  </a:ext>
                </a:extLst>
              </a:tr>
              <a:tr h="135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76018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47515"/>
                  </a:ext>
                </a:extLst>
              </a:tr>
              <a:tr h="244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859066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572961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64625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744345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656" y="13719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070826-1FFD-4165-BDBB-E93E11AC7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15450"/>
              </p:ext>
            </p:extLst>
          </p:nvPr>
        </p:nvGraphicFramePr>
        <p:xfrm>
          <a:off x="544292" y="1676022"/>
          <a:ext cx="8012243" cy="4680390"/>
        </p:xfrm>
        <a:graphic>
          <a:graphicData uri="http://schemas.openxmlformats.org/drawingml/2006/table">
            <a:tbl>
              <a:tblPr/>
              <a:tblGrid>
                <a:gridCol w="264605">
                  <a:extLst>
                    <a:ext uri="{9D8B030D-6E8A-4147-A177-3AD203B41FA5}">
                      <a16:colId xmlns:a16="http://schemas.microsoft.com/office/drawing/2014/main" val="1271480872"/>
                    </a:ext>
                  </a:extLst>
                </a:gridCol>
                <a:gridCol w="264605">
                  <a:extLst>
                    <a:ext uri="{9D8B030D-6E8A-4147-A177-3AD203B41FA5}">
                      <a16:colId xmlns:a16="http://schemas.microsoft.com/office/drawing/2014/main" val="4140764117"/>
                    </a:ext>
                  </a:extLst>
                </a:gridCol>
                <a:gridCol w="264605">
                  <a:extLst>
                    <a:ext uri="{9D8B030D-6E8A-4147-A177-3AD203B41FA5}">
                      <a16:colId xmlns:a16="http://schemas.microsoft.com/office/drawing/2014/main" val="2447701109"/>
                    </a:ext>
                  </a:extLst>
                </a:gridCol>
                <a:gridCol w="2984744">
                  <a:extLst>
                    <a:ext uri="{9D8B030D-6E8A-4147-A177-3AD203B41FA5}">
                      <a16:colId xmlns:a16="http://schemas.microsoft.com/office/drawing/2014/main" val="1004533346"/>
                    </a:ext>
                  </a:extLst>
                </a:gridCol>
                <a:gridCol w="709142">
                  <a:extLst>
                    <a:ext uri="{9D8B030D-6E8A-4147-A177-3AD203B41FA5}">
                      <a16:colId xmlns:a16="http://schemas.microsoft.com/office/drawing/2014/main" val="3307610526"/>
                    </a:ext>
                  </a:extLst>
                </a:gridCol>
                <a:gridCol w="709142">
                  <a:extLst>
                    <a:ext uri="{9D8B030D-6E8A-4147-A177-3AD203B41FA5}">
                      <a16:colId xmlns:a16="http://schemas.microsoft.com/office/drawing/2014/main" val="3918481861"/>
                    </a:ext>
                  </a:extLst>
                </a:gridCol>
                <a:gridCol w="709142">
                  <a:extLst>
                    <a:ext uri="{9D8B030D-6E8A-4147-A177-3AD203B41FA5}">
                      <a16:colId xmlns:a16="http://schemas.microsoft.com/office/drawing/2014/main" val="4224466120"/>
                    </a:ext>
                  </a:extLst>
                </a:gridCol>
                <a:gridCol w="709142">
                  <a:extLst>
                    <a:ext uri="{9D8B030D-6E8A-4147-A177-3AD203B41FA5}">
                      <a16:colId xmlns:a16="http://schemas.microsoft.com/office/drawing/2014/main" val="2223713798"/>
                    </a:ext>
                  </a:extLst>
                </a:gridCol>
                <a:gridCol w="656221">
                  <a:extLst>
                    <a:ext uri="{9D8B030D-6E8A-4147-A177-3AD203B41FA5}">
                      <a16:colId xmlns:a16="http://schemas.microsoft.com/office/drawing/2014/main" val="3353941513"/>
                    </a:ext>
                  </a:extLst>
                </a:gridCol>
                <a:gridCol w="740895">
                  <a:extLst>
                    <a:ext uri="{9D8B030D-6E8A-4147-A177-3AD203B41FA5}">
                      <a16:colId xmlns:a16="http://schemas.microsoft.com/office/drawing/2014/main" val="2030472754"/>
                    </a:ext>
                  </a:extLst>
                </a:gridCol>
              </a:tblGrid>
              <a:tr h="1077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268" marR="5268" marT="5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268" marR="5268" marT="5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454676"/>
                  </a:ext>
                </a:extLst>
              </a:tr>
              <a:tr h="2638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60210"/>
                  </a:ext>
                </a:extLst>
              </a:tr>
              <a:tr h="113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881.263.841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-156.650.373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489.665.230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177247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153.159.710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-8.956.563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102.704.090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393670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153.159.710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-8.956.563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102.704.090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096234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4.086.296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-104.157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2.422.507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642778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4.431.581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-103.791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2.626.828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138952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4.075.416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-111.252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2.338.783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799324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4.851.427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-127.256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2.465.799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946148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5.145.821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-127.380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2.648.380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476017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3.845.279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-106.776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2.200.909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305010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4.452.576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-107.106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2.447.346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028533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5.399.367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-159.215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3.166.953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015698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5.003.230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-138.458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3.245.725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106792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4.769.794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-142.570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2.799.444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34696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5.205.135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-137.758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3.044.916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105874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4.508.950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-155.782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65594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7.155.238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-197.639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4.223.694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649735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4.484.749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-125.022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2.466.344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54652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4.145.149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-130.250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2.384.353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209250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2.459.485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-68.977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1.310.848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983792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147865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3.460.308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970648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21847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4.559.680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515659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-2.978.688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830454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3.625.274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301817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4.940.013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048305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668181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6.613.000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436023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4.993.613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-3.645.586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2.644.832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421793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2.655.873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30112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3.367.276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000881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11.759.044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50619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2.571.460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05059"/>
                  </a:ext>
                </a:extLst>
              </a:tr>
              <a:tr h="172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1.748.581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-288.900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230791"/>
                  </a:ext>
                </a:extLst>
              </a:tr>
              <a:tr h="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2.531.087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22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195" y="1329313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8CA6EA-A36A-4A6A-952D-BB1B2F155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884126"/>
              </p:ext>
            </p:extLst>
          </p:nvPr>
        </p:nvGraphicFramePr>
        <p:xfrm>
          <a:off x="544292" y="1617345"/>
          <a:ext cx="7972477" cy="4600871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2293824964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3584507690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154501521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312306167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754379734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52071944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21944971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313362948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2272117475"/>
                    </a:ext>
                  </a:extLst>
                </a:gridCol>
                <a:gridCol w="737216">
                  <a:extLst>
                    <a:ext uri="{9D8B030D-6E8A-4147-A177-3AD203B41FA5}">
                      <a16:colId xmlns:a16="http://schemas.microsoft.com/office/drawing/2014/main" val="3092630892"/>
                    </a:ext>
                  </a:extLst>
                </a:gridCol>
              </a:tblGrid>
              <a:tr h="1081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82168"/>
                  </a:ext>
                </a:extLst>
              </a:tr>
              <a:tr h="188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815593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728.104.131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-147.693.810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386.961.140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290766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728.104.131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-147.693.810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386.961.140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029234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32.873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811208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088896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6630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831618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96.755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014772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55.534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348542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468726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106.103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325687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117.623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250272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77.324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106352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319514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086227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100.745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877811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18477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749820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73.172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390236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30.317.848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-3.407.950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12.900.205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992761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50.927.911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-11.226.996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32.590.397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2066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36.192.195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-6.884.476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6.720.270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13513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47.106.189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-6.589.006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39.825.806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594421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42.685.618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-14.541.835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12.229.784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751289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46.911.665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-14.043.249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32.785.943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650362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58.241.542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-10.917.788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17.590.900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096561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64.390.283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-10.739.452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46.373.879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312339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69.876.055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-12.035.287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43.580.209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698858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51.078.658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-10.149.907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24.963.153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003961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30.684.820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-5.073.603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15.430.602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147502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28.594.899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-6.845.284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28.347.879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641818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77.914.490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-15.084.552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31.574.261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51269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32.640.002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-5.215.956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9.004.110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212451"/>
                  </a:ext>
                </a:extLst>
              </a:tr>
              <a:tr h="173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19.668.514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-3.526.418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14.715.827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81405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34.081.568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-11.412.051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17.237.135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849350"/>
                  </a:ext>
                </a:extLst>
              </a:tr>
              <a:tr h="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642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6621" y="4240103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A061BFC-4B2D-4CA2-BA13-906B2A3C96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580517"/>
              </p:ext>
            </p:extLst>
          </p:nvPr>
        </p:nvGraphicFramePr>
        <p:xfrm>
          <a:off x="559403" y="1755925"/>
          <a:ext cx="8014083" cy="1470899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2201312757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936754919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389166132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942514804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842256559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280360793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746644157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675921585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727438211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041485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789109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1.949.075.719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679.411.481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5310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4.412.153.409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-124.039.168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2.809.672.562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98714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5.611.417.630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224296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41.386.712.349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857.709.477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23.984.489.092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02133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01481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554.799.656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4635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242.425.846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983903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865339A-30BA-479A-B104-3ECC75F83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882352"/>
              </p:ext>
            </p:extLst>
          </p:nvPr>
        </p:nvGraphicFramePr>
        <p:xfrm>
          <a:off x="564393" y="4608030"/>
          <a:ext cx="8009091" cy="1361633"/>
        </p:xfrm>
        <a:graphic>
          <a:graphicData uri="http://schemas.openxmlformats.org/drawingml/2006/table">
            <a:tbl>
              <a:tblPr/>
              <a:tblGrid>
                <a:gridCol w="275037">
                  <a:extLst>
                    <a:ext uri="{9D8B030D-6E8A-4147-A177-3AD203B41FA5}">
                      <a16:colId xmlns:a16="http://schemas.microsoft.com/office/drawing/2014/main" val="3601993354"/>
                    </a:ext>
                  </a:extLst>
                </a:gridCol>
                <a:gridCol w="275037">
                  <a:extLst>
                    <a:ext uri="{9D8B030D-6E8A-4147-A177-3AD203B41FA5}">
                      <a16:colId xmlns:a16="http://schemas.microsoft.com/office/drawing/2014/main" val="2054653139"/>
                    </a:ext>
                  </a:extLst>
                </a:gridCol>
                <a:gridCol w="3102425">
                  <a:extLst>
                    <a:ext uri="{9D8B030D-6E8A-4147-A177-3AD203B41FA5}">
                      <a16:colId xmlns:a16="http://schemas.microsoft.com/office/drawing/2014/main" val="358318403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3941241940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2073117841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251289807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3049475999"/>
                    </a:ext>
                  </a:extLst>
                </a:gridCol>
                <a:gridCol w="704096">
                  <a:extLst>
                    <a:ext uri="{9D8B030D-6E8A-4147-A177-3AD203B41FA5}">
                      <a16:colId xmlns:a16="http://schemas.microsoft.com/office/drawing/2014/main" val="233688577"/>
                    </a:ext>
                  </a:extLst>
                </a:gridCol>
                <a:gridCol w="704096">
                  <a:extLst>
                    <a:ext uri="{9D8B030D-6E8A-4147-A177-3AD203B41FA5}">
                      <a16:colId xmlns:a16="http://schemas.microsoft.com/office/drawing/2014/main" val="1590737088"/>
                    </a:ext>
                  </a:extLst>
                </a:gridCol>
              </a:tblGrid>
              <a:tr h="13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469235"/>
                  </a:ext>
                </a:extLst>
              </a:tr>
              <a:tr h="4117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315084"/>
                  </a:ext>
                </a:extLst>
              </a:tr>
              <a:tr h="142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4.942.467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7.525.498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699767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922.684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42572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202.376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227330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343.713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909798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2.067.221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49951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024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8C075D-7440-42CF-BBE3-05323E76D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52699"/>
              </p:ext>
            </p:extLst>
          </p:nvPr>
        </p:nvGraphicFramePr>
        <p:xfrm>
          <a:off x="518862" y="1728936"/>
          <a:ext cx="8085579" cy="3421206"/>
        </p:xfrm>
        <a:graphic>
          <a:graphicData uri="http://schemas.openxmlformats.org/drawingml/2006/table">
            <a:tbl>
              <a:tblPr/>
              <a:tblGrid>
                <a:gridCol w="253149">
                  <a:extLst>
                    <a:ext uri="{9D8B030D-6E8A-4147-A177-3AD203B41FA5}">
                      <a16:colId xmlns:a16="http://schemas.microsoft.com/office/drawing/2014/main" val="4163041932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1439101432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1794719564"/>
                    </a:ext>
                  </a:extLst>
                </a:gridCol>
                <a:gridCol w="2855521">
                  <a:extLst>
                    <a:ext uri="{9D8B030D-6E8A-4147-A177-3AD203B41FA5}">
                      <a16:colId xmlns:a16="http://schemas.microsoft.com/office/drawing/2014/main" val="4094205510"/>
                    </a:ext>
                  </a:extLst>
                </a:gridCol>
                <a:gridCol w="850580">
                  <a:extLst>
                    <a:ext uri="{9D8B030D-6E8A-4147-A177-3AD203B41FA5}">
                      <a16:colId xmlns:a16="http://schemas.microsoft.com/office/drawing/2014/main" val="4219344312"/>
                    </a:ext>
                  </a:extLst>
                </a:gridCol>
                <a:gridCol w="830328">
                  <a:extLst>
                    <a:ext uri="{9D8B030D-6E8A-4147-A177-3AD203B41FA5}">
                      <a16:colId xmlns:a16="http://schemas.microsoft.com/office/drawing/2014/main" val="989670532"/>
                    </a:ext>
                  </a:extLst>
                </a:gridCol>
                <a:gridCol w="751853">
                  <a:extLst>
                    <a:ext uri="{9D8B030D-6E8A-4147-A177-3AD203B41FA5}">
                      <a16:colId xmlns:a16="http://schemas.microsoft.com/office/drawing/2014/main" val="30155252"/>
                    </a:ext>
                  </a:extLst>
                </a:gridCol>
                <a:gridCol w="812608">
                  <a:extLst>
                    <a:ext uri="{9D8B030D-6E8A-4147-A177-3AD203B41FA5}">
                      <a16:colId xmlns:a16="http://schemas.microsoft.com/office/drawing/2014/main" val="1078109136"/>
                    </a:ext>
                  </a:extLst>
                </a:gridCol>
                <a:gridCol w="617684">
                  <a:extLst>
                    <a:ext uri="{9D8B030D-6E8A-4147-A177-3AD203B41FA5}">
                      <a16:colId xmlns:a16="http://schemas.microsoft.com/office/drawing/2014/main" val="1127105543"/>
                    </a:ext>
                  </a:extLst>
                </a:gridCol>
                <a:gridCol w="607558">
                  <a:extLst>
                    <a:ext uri="{9D8B030D-6E8A-4147-A177-3AD203B41FA5}">
                      <a16:colId xmlns:a16="http://schemas.microsoft.com/office/drawing/2014/main" val="3381825893"/>
                    </a:ext>
                  </a:extLst>
                </a:gridCol>
              </a:tblGrid>
              <a:tr h="149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831227"/>
                  </a:ext>
                </a:extLst>
              </a:tr>
              <a:tr h="395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856959"/>
                  </a:ext>
                </a:extLst>
              </a:tr>
              <a:tr h="1607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1.949.075.719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679.411.481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21988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1.877.540.822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643.068.903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384057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1.764.799.002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587.613.439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5556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453.853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142351"/>
                  </a:ext>
                </a:extLst>
              </a:tr>
              <a:tr h="252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21.146.939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828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297.128.871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75705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660233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191.807.800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97184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40.165.880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51914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36.910.096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158080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04005"/>
                  </a:ext>
                </a:extLst>
              </a:tr>
              <a:tr h="252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94024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935842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55.455.464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154463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55.455.464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796131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36.342.578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61773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36.342.578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558275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34.115.837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936328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1.460.537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82282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301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ADB62CF-9821-4817-9AB8-25264E63D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70459"/>
              </p:ext>
            </p:extLst>
          </p:nvPr>
        </p:nvGraphicFramePr>
        <p:xfrm>
          <a:off x="539640" y="1785609"/>
          <a:ext cx="8104517" cy="4391552"/>
        </p:xfrm>
        <a:graphic>
          <a:graphicData uri="http://schemas.openxmlformats.org/drawingml/2006/table">
            <a:tbl>
              <a:tblPr/>
              <a:tblGrid>
                <a:gridCol w="242868">
                  <a:extLst>
                    <a:ext uri="{9D8B030D-6E8A-4147-A177-3AD203B41FA5}">
                      <a16:colId xmlns:a16="http://schemas.microsoft.com/office/drawing/2014/main" val="902421001"/>
                    </a:ext>
                  </a:extLst>
                </a:gridCol>
                <a:gridCol w="242868">
                  <a:extLst>
                    <a:ext uri="{9D8B030D-6E8A-4147-A177-3AD203B41FA5}">
                      <a16:colId xmlns:a16="http://schemas.microsoft.com/office/drawing/2014/main" val="4166283860"/>
                    </a:ext>
                  </a:extLst>
                </a:gridCol>
                <a:gridCol w="242868">
                  <a:extLst>
                    <a:ext uri="{9D8B030D-6E8A-4147-A177-3AD203B41FA5}">
                      <a16:colId xmlns:a16="http://schemas.microsoft.com/office/drawing/2014/main" val="1840319500"/>
                    </a:ext>
                  </a:extLst>
                </a:gridCol>
                <a:gridCol w="2739556">
                  <a:extLst>
                    <a:ext uri="{9D8B030D-6E8A-4147-A177-3AD203B41FA5}">
                      <a16:colId xmlns:a16="http://schemas.microsoft.com/office/drawing/2014/main" val="1790949354"/>
                    </a:ext>
                  </a:extLst>
                </a:gridCol>
                <a:gridCol w="721318">
                  <a:extLst>
                    <a:ext uri="{9D8B030D-6E8A-4147-A177-3AD203B41FA5}">
                      <a16:colId xmlns:a16="http://schemas.microsoft.com/office/drawing/2014/main" val="3932380246"/>
                    </a:ext>
                  </a:extLst>
                </a:gridCol>
                <a:gridCol w="757749">
                  <a:extLst>
                    <a:ext uri="{9D8B030D-6E8A-4147-A177-3AD203B41FA5}">
                      <a16:colId xmlns:a16="http://schemas.microsoft.com/office/drawing/2014/main" val="1996180251"/>
                    </a:ext>
                  </a:extLst>
                </a:gridCol>
                <a:gridCol w="757749">
                  <a:extLst>
                    <a:ext uri="{9D8B030D-6E8A-4147-A177-3AD203B41FA5}">
                      <a16:colId xmlns:a16="http://schemas.microsoft.com/office/drawing/2014/main" val="2356788422"/>
                    </a:ext>
                  </a:extLst>
                </a:gridCol>
                <a:gridCol w="786894">
                  <a:extLst>
                    <a:ext uri="{9D8B030D-6E8A-4147-A177-3AD203B41FA5}">
                      <a16:colId xmlns:a16="http://schemas.microsoft.com/office/drawing/2014/main" val="1572358467"/>
                    </a:ext>
                  </a:extLst>
                </a:gridCol>
                <a:gridCol w="835467">
                  <a:extLst>
                    <a:ext uri="{9D8B030D-6E8A-4147-A177-3AD203B41FA5}">
                      <a16:colId xmlns:a16="http://schemas.microsoft.com/office/drawing/2014/main" val="1846074678"/>
                    </a:ext>
                  </a:extLst>
                </a:gridCol>
                <a:gridCol w="777180">
                  <a:extLst>
                    <a:ext uri="{9D8B030D-6E8A-4147-A177-3AD203B41FA5}">
                      <a16:colId xmlns:a16="http://schemas.microsoft.com/office/drawing/2014/main" val="9247964"/>
                    </a:ext>
                  </a:extLst>
                </a:gridCol>
              </a:tblGrid>
              <a:tr h="1401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456344"/>
                  </a:ext>
                </a:extLst>
              </a:tr>
              <a:tr h="343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063267"/>
                  </a:ext>
                </a:extLst>
              </a:tr>
              <a:tr h="147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4.412.153.409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-124.039.168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2.809.672.562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845419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71.071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410668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170.034.326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132975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73.929.693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718794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38.111.900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88431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8.636.062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021289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27.181.731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936413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96.104.633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421289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96.104.633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587220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933665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986780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2.826.421.381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-95.902.958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672.638.337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722915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67.966.919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510.461.166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092407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903.318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720829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1.665.483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750202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879613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6.598.847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974043"/>
                  </a:ext>
                </a:extLst>
              </a:tr>
              <a:tr h="248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-4.004.639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65789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654239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ley N° 21.230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500.957.981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531828"/>
                  </a:ext>
                </a:extLst>
              </a:tr>
              <a:tr h="248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838386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70250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4.096.082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05851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Trabajadores Independientes Ley N° 21.242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404936"/>
                  </a:ext>
                </a:extLst>
              </a:tr>
              <a:tr h="140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822.959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788347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924845"/>
                  </a:ext>
                </a:extLst>
              </a:tr>
              <a:tr h="140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822.959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353728"/>
                  </a:ext>
                </a:extLst>
              </a:tr>
              <a:tr h="140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2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0F925B9-BA29-4737-B079-E1156388A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494386"/>
              </p:ext>
            </p:extLst>
          </p:nvPr>
        </p:nvGraphicFramePr>
        <p:xfrm>
          <a:off x="525848" y="1706071"/>
          <a:ext cx="8095025" cy="4481947"/>
        </p:xfrm>
        <a:graphic>
          <a:graphicData uri="http://schemas.openxmlformats.org/drawingml/2006/table">
            <a:tbl>
              <a:tblPr/>
              <a:tblGrid>
                <a:gridCol w="242584">
                  <a:extLst>
                    <a:ext uri="{9D8B030D-6E8A-4147-A177-3AD203B41FA5}">
                      <a16:colId xmlns:a16="http://schemas.microsoft.com/office/drawing/2014/main" val="380893503"/>
                    </a:ext>
                  </a:extLst>
                </a:gridCol>
                <a:gridCol w="242584">
                  <a:extLst>
                    <a:ext uri="{9D8B030D-6E8A-4147-A177-3AD203B41FA5}">
                      <a16:colId xmlns:a16="http://schemas.microsoft.com/office/drawing/2014/main" val="3720973024"/>
                    </a:ext>
                  </a:extLst>
                </a:gridCol>
                <a:gridCol w="242584">
                  <a:extLst>
                    <a:ext uri="{9D8B030D-6E8A-4147-A177-3AD203B41FA5}">
                      <a16:colId xmlns:a16="http://schemas.microsoft.com/office/drawing/2014/main" val="1105686953"/>
                    </a:ext>
                  </a:extLst>
                </a:gridCol>
                <a:gridCol w="2736346">
                  <a:extLst>
                    <a:ext uri="{9D8B030D-6E8A-4147-A177-3AD203B41FA5}">
                      <a16:colId xmlns:a16="http://schemas.microsoft.com/office/drawing/2014/main" val="2582516551"/>
                    </a:ext>
                  </a:extLst>
                </a:gridCol>
                <a:gridCol w="720473">
                  <a:extLst>
                    <a:ext uri="{9D8B030D-6E8A-4147-A177-3AD203B41FA5}">
                      <a16:colId xmlns:a16="http://schemas.microsoft.com/office/drawing/2014/main" val="1433530113"/>
                    </a:ext>
                  </a:extLst>
                </a:gridCol>
                <a:gridCol w="756862">
                  <a:extLst>
                    <a:ext uri="{9D8B030D-6E8A-4147-A177-3AD203B41FA5}">
                      <a16:colId xmlns:a16="http://schemas.microsoft.com/office/drawing/2014/main" val="3681030763"/>
                    </a:ext>
                  </a:extLst>
                </a:gridCol>
                <a:gridCol w="756862">
                  <a:extLst>
                    <a:ext uri="{9D8B030D-6E8A-4147-A177-3AD203B41FA5}">
                      <a16:colId xmlns:a16="http://schemas.microsoft.com/office/drawing/2014/main" val="2703437139"/>
                    </a:ext>
                  </a:extLst>
                </a:gridCol>
                <a:gridCol w="785972">
                  <a:extLst>
                    <a:ext uri="{9D8B030D-6E8A-4147-A177-3AD203B41FA5}">
                      <a16:colId xmlns:a16="http://schemas.microsoft.com/office/drawing/2014/main" val="2978137858"/>
                    </a:ext>
                  </a:extLst>
                </a:gridCol>
                <a:gridCol w="834489">
                  <a:extLst>
                    <a:ext uri="{9D8B030D-6E8A-4147-A177-3AD203B41FA5}">
                      <a16:colId xmlns:a16="http://schemas.microsoft.com/office/drawing/2014/main" val="169803930"/>
                    </a:ext>
                  </a:extLst>
                </a:gridCol>
                <a:gridCol w="776269">
                  <a:extLst>
                    <a:ext uri="{9D8B030D-6E8A-4147-A177-3AD203B41FA5}">
                      <a16:colId xmlns:a16="http://schemas.microsoft.com/office/drawing/2014/main" val="141043000"/>
                    </a:ext>
                  </a:extLst>
                </a:gridCol>
              </a:tblGrid>
              <a:tr h="140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768934"/>
                  </a:ext>
                </a:extLst>
              </a:tr>
              <a:tr h="3372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78093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2.313.253.856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-95.902.968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161.392.868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60189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-152.356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81359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1.285.959.596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-95.299.189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95.068.328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21654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3.081.008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412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7.943.739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532967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4.442.553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899825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3.978.583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186324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402.453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60757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2.017.400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092064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-95.456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-95.466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87567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1.348.380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66040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278.341.951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-4.308.313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609090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3.594.835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334261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8.940.474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36900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5.755.805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91402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2.717.020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08767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1.565.928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22169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824531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03977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531.394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404312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13.789.683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137896830,0%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137896830,0%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09787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Agenda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012164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46 ley N° 21.196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6.367.641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730625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-38.656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-386560,0%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-386560,0%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588516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-38.656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-386560,0%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-386560,0%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0697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36.653.902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183269510,0%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183269510,0%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308184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36.653.902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366539020,0%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366539020,0%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62569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36.653.902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366539020,0%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366539020,0%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554252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22662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060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A6BA6C-E3B4-4773-9A73-703DCA6B7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74395"/>
              </p:ext>
            </p:extLst>
          </p:nvPr>
        </p:nvGraphicFramePr>
        <p:xfrm>
          <a:off x="539552" y="1720918"/>
          <a:ext cx="8078771" cy="3631529"/>
        </p:xfrm>
        <a:graphic>
          <a:graphicData uri="http://schemas.openxmlformats.org/drawingml/2006/table">
            <a:tbl>
              <a:tblPr/>
              <a:tblGrid>
                <a:gridCol w="242097">
                  <a:extLst>
                    <a:ext uri="{9D8B030D-6E8A-4147-A177-3AD203B41FA5}">
                      <a16:colId xmlns:a16="http://schemas.microsoft.com/office/drawing/2014/main" val="1240188315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2991348023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2585947338"/>
                    </a:ext>
                  </a:extLst>
                </a:gridCol>
                <a:gridCol w="2730852">
                  <a:extLst>
                    <a:ext uri="{9D8B030D-6E8A-4147-A177-3AD203B41FA5}">
                      <a16:colId xmlns:a16="http://schemas.microsoft.com/office/drawing/2014/main" val="1422488319"/>
                    </a:ext>
                  </a:extLst>
                </a:gridCol>
                <a:gridCol w="719027">
                  <a:extLst>
                    <a:ext uri="{9D8B030D-6E8A-4147-A177-3AD203B41FA5}">
                      <a16:colId xmlns:a16="http://schemas.microsoft.com/office/drawing/2014/main" val="734702832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2499049283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3215156967"/>
                    </a:ext>
                  </a:extLst>
                </a:gridCol>
                <a:gridCol w="784394">
                  <a:extLst>
                    <a:ext uri="{9D8B030D-6E8A-4147-A177-3AD203B41FA5}">
                      <a16:colId xmlns:a16="http://schemas.microsoft.com/office/drawing/2014/main" val="3615972070"/>
                    </a:ext>
                  </a:extLst>
                </a:gridCol>
                <a:gridCol w="832813">
                  <a:extLst>
                    <a:ext uri="{9D8B030D-6E8A-4147-A177-3AD203B41FA5}">
                      <a16:colId xmlns:a16="http://schemas.microsoft.com/office/drawing/2014/main" val="2879918068"/>
                    </a:ext>
                  </a:extLst>
                </a:gridCol>
                <a:gridCol w="774710">
                  <a:extLst>
                    <a:ext uri="{9D8B030D-6E8A-4147-A177-3AD203B41FA5}">
                      <a16:colId xmlns:a16="http://schemas.microsoft.com/office/drawing/2014/main" val="622697860"/>
                    </a:ext>
                  </a:extLst>
                </a:gridCol>
              </a:tblGrid>
              <a:tr h="1449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821283"/>
                  </a:ext>
                </a:extLst>
              </a:tr>
              <a:tr h="3479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30233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1.247.303.046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264947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669.340.380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6693403800,0%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6693403800,0%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696694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577.962.666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272656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086983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70.001.628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50710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1.042.555.772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-28.136.210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612.970.252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348513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39098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220796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982.699.289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-28.136.210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575.974.779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854582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738357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3693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9.594.000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080385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373.155.680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188.412.066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619256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28.901.684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12.032.459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915146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472205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207551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107.623.505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7850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992684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099108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203131"/>
                  </a:ext>
                </a:extLst>
              </a:tr>
              <a:tr h="231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198625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36.995.473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452852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24.963.023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29721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12.032.450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9048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147653"/>
                  </a:ext>
                </a:extLst>
              </a:tr>
              <a:tr h="116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393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5FBAE83-D808-48A7-9274-EB096B791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7829"/>
              </p:ext>
            </p:extLst>
          </p:nvPr>
        </p:nvGraphicFramePr>
        <p:xfrm>
          <a:off x="550897" y="1700807"/>
          <a:ext cx="8099406" cy="3147940"/>
        </p:xfrm>
        <a:graphic>
          <a:graphicData uri="http://schemas.openxmlformats.org/drawingml/2006/table">
            <a:tbl>
              <a:tblPr/>
              <a:tblGrid>
                <a:gridCol w="264860">
                  <a:extLst>
                    <a:ext uri="{9D8B030D-6E8A-4147-A177-3AD203B41FA5}">
                      <a16:colId xmlns:a16="http://schemas.microsoft.com/office/drawing/2014/main" val="3401213836"/>
                    </a:ext>
                  </a:extLst>
                </a:gridCol>
                <a:gridCol w="264860">
                  <a:extLst>
                    <a:ext uri="{9D8B030D-6E8A-4147-A177-3AD203B41FA5}">
                      <a16:colId xmlns:a16="http://schemas.microsoft.com/office/drawing/2014/main" val="969432383"/>
                    </a:ext>
                  </a:extLst>
                </a:gridCol>
                <a:gridCol w="264860">
                  <a:extLst>
                    <a:ext uri="{9D8B030D-6E8A-4147-A177-3AD203B41FA5}">
                      <a16:colId xmlns:a16="http://schemas.microsoft.com/office/drawing/2014/main" val="366902841"/>
                    </a:ext>
                  </a:extLst>
                </a:gridCol>
                <a:gridCol w="2987617">
                  <a:extLst>
                    <a:ext uri="{9D8B030D-6E8A-4147-A177-3AD203B41FA5}">
                      <a16:colId xmlns:a16="http://schemas.microsoft.com/office/drawing/2014/main" val="1598891448"/>
                    </a:ext>
                  </a:extLst>
                </a:gridCol>
                <a:gridCol w="709823">
                  <a:extLst>
                    <a:ext uri="{9D8B030D-6E8A-4147-A177-3AD203B41FA5}">
                      <a16:colId xmlns:a16="http://schemas.microsoft.com/office/drawing/2014/main" val="547507575"/>
                    </a:ext>
                  </a:extLst>
                </a:gridCol>
                <a:gridCol w="709823">
                  <a:extLst>
                    <a:ext uri="{9D8B030D-6E8A-4147-A177-3AD203B41FA5}">
                      <a16:colId xmlns:a16="http://schemas.microsoft.com/office/drawing/2014/main" val="191877067"/>
                    </a:ext>
                  </a:extLst>
                </a:gridCol>
                <a:gridCol w="709823">
                  <a:extLst>
                    <a:ext uri="{9D8B030D-6E8A-4147-A177-3AD203B41FA5}">
                      <a16:colId xmlns:a16="http://schemas.microsoft.com/office/drawing/2014/main" val="233115101"/>
                    </a:ext>
                  </a:extLst>
                </a:gridCol>
                <a:gridCol w="709823">
                  <a:extLst>
                    <a:ext uri="{9D8B030D-6E8A-4147-A177-3AD203B41FA5}">
                      <a16:colId xmlns:a16="http://schemas.microsoft.com/office/drawing/2014/main" val="908387323"/>
                    </a:ext>
                  </a:extLst>
                </a:gridCol>
                <a:gridCol w="754850">
                  <a:extLst>
                    <a:ext uri="{9D8B030D-6E8A-4147-A177-3AD203B41FA5}">
                      <a16:colId xmlns:a16="http://schemas.microsoft.com/office/drawing/2014/main" val="1336791648"/>
                    </a:ext>
                  </a:extLst>
                </a:gridCol>
                <a:gridCol w="723067">
                  <a:extLst>
                    <a:ext uri="{9D8B030D-6E8A-4147-A177-3AD203B41FA5}">
                      <a16:colId xmlns:a16="http://schemas.microsoft.com/office/drawing/2014/main" val="1174359827"/>
                    </a:ext>
                  </a:extLst>
                </a:gridCol>
              </a:tblGrid>
              <a:tr h="123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289003"/>
                  </a:ext>
                </a:extLst>
              </a:tr>
              <a:tr h="378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925087"/>
                  </a:ext>
                </a:extLst>
              </a:tr>
              <a:tr h="162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4.942.467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7.525.498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668067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327979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84802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482487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59483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08358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137593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243021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47046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02878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809348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694926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4.322.569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4.922.569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7.510.209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578511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6.717.886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866629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361.400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961.400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792.323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566776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967619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195744"/>
                  </a:ext>
                </a:extLst>
              </a:tr>
              <a:tr h="131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034693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295169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417417"/>
                  </a:ext>
                </a:extLst>
              </a:tr>
              <a:tr h="1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836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84DA614-523F-4015-94DE-E3781140E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527866"/>
              </p:ext>
            </p:extLst>
          </p:nvPr>
        </p:nvGraphicFramePr>
        <p:xfrm>
          <a:off x="526663" y="1677512"/>
          <a:ext cx="8104022" cy="4057971"/>
        </p:xfrm>
        <a:graphic>
          <a:graphicData uri="http://schemas.openxmlformats.org/drawingml/2006/table">
            <a:tbl>
              <a:tblPr/>
              <a:tblGrid>
                <a:gridCol w="261505">
                  <a:extLst>
                    <a:ext uri="{9D8B030D-6E8A-4147-A177-3AD203B41FA5}">
                      <a16:colId xmlns:a16="http://schemas.microsoft.com/office/drawing/2014/main" val="3611984859"/>
                    </a:ext>
                  </a:extLst>
                </a:gridCol>
                <a:gridCol w="261505">
                  <a:extLst>
                    <a:ext uri="{9D8B030D-6E8A-4147-A177-3AD203B41FA5}">
                      <a16:colId xmlns:a16="http://schemas.microsoft.com/office/drawing/2014/main" val="685232975"/>
                    </a:ext>
                  </a:extLst>
                </a:gridCol>
                <a:gridCol w="261505">
                  <a:extLst>
                    <a:ext uri="{9D8B030D-6E8A-4147-A177-3AD203B41FA5}">
                      <a16:colId xmlns:a16="http://schemas.microsoft.com/office/drawing/2014/main" val="3389648644"/>
                    </a:ext>
                  </a:extLst>
                </a:gridCol>
                <a:gridCol w="2949768">
                  <a:extLst>
                    <a:ext uri="{9D8B030D-6E8A-4147-A177-3AD203B41FA5}">
                      <a16:colId xmlns:a16="http://schemas.microsoft.com/office/drawing/2014/main" val="623760121"/>
                    </a:ext>
                  </a:extLst>
                </a:gridCol>
                <a:gridCol w="808048">
                  <a:extLst>
                    <a:ext uri="{9D8B030D-6E8A-4147-A177-3AD203B41FA5}">
                      <a16:colId xmlns:a16="http://schemas.microsoft.com/office/drawing/2014/main" val="3927937352"/>
                    </a:ext>
                  </a:extLst>
                </a:gridCol>
                <a:gridCol w="700832">
                  <a:extLst>
                    <a:ext uri="{9D8B030D-6E8A-4147-A177-3AD203B41FA5}">
                      <a16:colId xmlns:a16="http://schemas.microsoft.com/office/drawing/2014/main" val="3015461830"/>
                    </a:ext>
                  </a:extLst>
                </a:gridCol>
                <a:gridCol w="700832">
                  <a:extLst>
                    <a:ext uri="{9D8B030D-6E8A-4147-A177-3AD203B41FA5}">
                      <a16:colId xmlns:a16="http://schemas.microsoft.com/office/drawing/2014/main" val="2363635567"/>
                    </a:ext>
                  </a:extLst>
                </a:gridCol>
                <a:gridCol w="700832">
                  <a:extLst>
                    <a:ext uri="{9D8B030D-6E8A-4147-A177-3AD203B41FA5}">
                      <a16:colId xmlns:a16="http://schemas.microsoft.com/office/drawing/2014/main" val="3019695994"/>
                    </a:ext>
                  </a:extLst>
                </a:gridCol>
                <a:gridCol w="745288">
                  <a:extLst>
                    <a:ext uri="{9D8B030D-6E8A-4147-A177-3AD203B41FA5}">
                      <a16:colId xmlns:a16="http://schemas.microsoft.com/office/drawing/2014/main" val="57702310"/>
                    </a:ext>
                  </a:extLst>
                </a:gridCol>
                <a:gridCol w="713907">
                  <a:extLst>
                    <a:ext uri="{9D8B030D-6E8A-4147-A177-3AD203B41FA5}">
                      <a16:colId xmlns:a16="http://schemas.microsoft.com/office/drawing/2014/main" val="763902617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41725"/>
                  </a:ext>
                </a:extLst>
              </a:tr>
              <a:tr h="374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180237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5.611.417.630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05402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149.609.184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71869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120.900.723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75.674.703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54649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72.234.556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525022"/>
                  </a:ext>
                </a:extLst>
              </a:tr>
              <a:tr h="175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84983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582272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95492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54870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312.888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67680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128.067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60969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29.227.389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1906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11.261.832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057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4.724.038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12784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14038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927.507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3065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15923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3448"/>
                  </a:ext>
                </a:extLst>
              </a:tr>
              <a:tr h="129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100.565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09668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231.232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00013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423.570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0389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2.709.120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6512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389.756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80098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376.129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60941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626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3.903.619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89049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69624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2.718.318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16300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12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4672</TotalTime>
  <Words>8426</Words>
  <Application>Microsoft Office PowerPoint</Application>
  <PresentationFormat>Presentación en pantalla (4:3)</PresentationFormat>
  <Paragraphs>4581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2_Tema de Office</vt:lpstr>
      <vt:lpstr>Presentación de PowerPoint</vt:lpstr>
      <vt:lpstr>EJECUCIÓN ACUMULADA DE GASTOS A JULIO DE 2020  PARTIDA 50 TESORO PÚBLICO</vt:lpstr>
      <vt:lpstr>EJECUCIÓN ACUMULADA DE GASTOS A JULIO DE 2020  PARTIDA 50 RESUMEN POR CAPÍTULOS</vt:lpstr>
      <vt:lpstr>EJECUCIÓN ACUMULADA DE GASTOS A JULIO DE 2020  PARTIDA 50. CAPÍTULO 01. PROGRAMA 02:  SUBSIDIOS</vt:lpstr>
      <vt:lpstr>EJECUCIÓN ACUMULADA DE GASTOS A JULIO DE 2020  PARTIDA 50. CAPÍTULO 01. PROGRAMA 03:  OPERACIONES COMPLEMENTARIAS</vt:lpstr>
      <vt:lpstr>EJECUCIÓN ACUMULADA DE GASTOS A JULIO DE 2020  PARTIDA 50. CAPÍTULO 01. PROGRAMA 03:  OPERACIONES COMPLEMENTARIAS</vt:lpstr>
      <vt:lpstr>EJECUCIÓN ACUMULADA DE GASTOS A JULIO DE 2020  PARTIDA 50. CAPÍTULO 01. PROGRAMA 03:  OPERACIONES COMPLEMENTARIAS</vt:lpstr>
      <vt:lpstr>EJECUCIÓN ACUMULADA DE GASTOS A JULIO DE 2020  PARTIDA 50. CAPÍTULO 01. PROGRAMA 03:  OPERACIONES COMPLEMENTARIAS</vt:lpstr>
      <vt:lpstr>EJECUCIÓN ACUMULADA DE GASTOS A JULIO DE 2020  PARTIDA 50. CAPÍTULO 01. PROGRAMA 04:  SERVICIO DE LA DEUDA PÚBLICA</vt:lpstr>
      <vt:lpstr>EJECUCIÓN ACUMULADA DE GASTOS A JULIO DE 2020  PARTIDA 50. CAPÍTULO 01. PROGRAMA 04:  SERVICIO DE LA DEUDA PÚBLICA</vt:lpstr>
      <vt:lpstr>EJECUCIÓN ACUMULADA DE GASTOS A JULIO DE 2020  PARTIDA 50. CAPÍTULO 01. PROGRAMA 04:  SERVICIO DE LA DEUDA PÚBLICA</vt:lpstr>
      <vt:lpstr>EJECUCIÓN ACUMULADA DE GASTOS A JULIO DE 2020  PARTIDA 50. CAPÍTULO 01. PROGRAMA 04:  SERVICIO DE LA DEUDA PÚBLICA</vt:lpstr>
      <vt:lpstr>EJECUCIÓN ACUMULADA DE GASTOS A JULIO DE 2020  PARTIDA 50. CAPÍTULO 01. PROGRAMA 05:  APORTE FISCAL LIBRE</vt:lpstr>
      <vt:lpstr>EJECUCIÓN ACUMULADA DE GASTOS A JULIO DE 2020  PARTIDA 50. CAPÍTULO 01. PROGRAMA 05:  APORTE FISCAL LIBRE</vt:lpstr>
      <vt:lpstr>EJECUCIÓN ACUMULADA DE GASTOS A JULIO DE 2020  PARTIDA 50. CAPÍTULO 01. PROGRAMA 05:  APORTE FISCAL LIBRE</vt:lpstr>
      <vt:lpstr>EJECUCIÓN ACUMULADA DE GASTOS A JULIO DE 2020  PARTIDA 50. CAPÍTULO 01. PROGRAMA 06:  FONDO DE RESERVA DE PENSIONES</vt:lpstr>
      <vt:lpstr>EJECUCIÓN ACUMULADA DE GASTOS A JULIO DE 2020  PARTIDA 50. CAPÍTULO 01. PROGRAMA 07:  FONDO DE ESTABILIZACIÓN ECONÓMICA Y SOCIAL</vt:lpstr>
      <vt:lpstr>EJECUCIÓN ACUMULADA DE GASTOS A JULIO DE 2020  PARTIDA 50. CAPÍTULO 01. PROGRAMA 08:  FONDO PARA LA EDUCACIÓN</vt:lpstr>
      <vt:lpstr>EJECUCIÓN ACUMULADA DE GASTOS A JULIO DE 2020  PARTIDA 50. CAPÍTULO 01. PROGRAMA 09:  FONDO DE APOYO REGIONAL</vt:lpstr>
      <vt:lpstr>EJECUCIÓN ACUMULADA DE GASTOS A JULIO DE 2020  PARTIDA 50. CAPÍTULO 01. PROGRAMA 10:  FONDO PARA DIAGNÓSTICOS Y TRATAMIENTOS DE ALTO COSTO</vt:lpstr>
      <vt:lpstr>EJECUCIÓN ACUMULADA DE GASTOS A JULIO DE 2020  PARTIDA 50. CAPÍTULO 01. PROGRAMA 12:  FONDO DE CONTINGENCIA ESTRATÉGICO</vt:lpstr>
      <vt:lpstr>EJECUCIÓN ACUMULADA DE GASTOS A JULIO DE 2020  PARTIDA 50. CAPÍTULO 01. PROGRAMA 13:  FINANCIAMIENTO GOBIERNOS REGIONALES </vt:lpstr>
      <vt:lpstr>EJECUCIÓN ACUMULADA DE GASTOS A JULIO DE 2020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345</cp:revision>
  <cp:lastPrinted>2019-10-22T12:56:39Z</cp:lastPrinted>
  <dcterms:created xsi:type="dcterms:W3CDTF">2016-06-23T13:38:47Z</dcterms:created>
  <dcterms:modified xsi:type="dcterms:W3CDTF">2020-09-14T01:47:05Z</dcterms:modified>
</cp:coreProperties>
</file>