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60" r:id="rId4"/>
    <p:sldId id="259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C-40FC-A3A7-B2515F99ECE6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4C-40FC-A3A7-B2515F99ECE6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4C-40FC-A3A7-B2515F99ECE6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4C-40FC-A3A7-B2515F99ECE6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4C-40FC-A3A7-B2515F99ECE6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4C-40FC-A3A7-B2515F99ECE6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4C-40FC-A3A7-B2515F99ECE6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4C-40FC-A3A7-B2515F99ECE6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4C-40FC-A3A7-B2515F99E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29'!$D$28:$J$28</c:f>
              <c:numCache>
                <c:formatCode>0.0%</c:formatCode>
                <c:ptCount val="7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F4C-40FC-A3A7-B2515F99EC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15-4459-A13C-8CF592D66850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15-4459-A13C-8CF592D66850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15-4459-A13C-8CF592D66850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15-4459-A13C-8CF592D66850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15-4459-A13C-8CF592D66850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15-4459-A13C-8CF592D66850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15-4459-A13C-8CF592D66850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15-4459-A13C-8CF592D66850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15-4459-A13C-8CF592D66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29'!$D$22:$J$22</c:f>
              <c:numCache>
                <c:formatCode>0.0%</c:formatCode>
                <c:ptCount val="7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115-4459-A13C-8CF592D66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5359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2C6CF1-9E12-467B-A9C9-837B3ABA7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088652"/>
              </p:ext>
            </p:extLst>
          </p:nvPr>
        </p:nvGraphicFramePr>
        <p:xfrm>
          <a:off x="550856" y="1891648"/>
          <a:ext cx="8053592" cy="2632613"/>
        </p:xfrm>
        <a:graphic>
          <a:graphicData uri="http://schemas.openxmlformats.org/drawingml/2006/table">
            <a:tbl>
              <a:tblPr/>
              <a:tblGrid>
                <a:gridCol w="269893">
                  <a:extLst>
                    <a:ext uri="{9D8B030D-6E8A-4147-A177-3AD203B41FA5}">
                      <a16:colId xmlns:a16="http://schemas.microsoft.com/office/drawing/2014/main" val="1730923188"/>
                    </a:ext>
                  </a:extLst>
                </a:gridCol>
                <a:gridCol w="269893">
                  <a:extLst>
                    <a:ext uri="{9D8B030D-6E8A-4147-A177-3AD203B41FA5}">
                      <a16:colId xmlns:a16="http://schemas.microsoft.com/office/drawing/2014/main" val="1038355706"/>
                    </a:ext>
                  </a:extLst>
                </a:gridCol>
                <a:gridCol w="269893">
                  <a:extLst>
                    <a:ext uri="{9D8B030D-6E8A-4147-A177-3AD203B41FA5}">
                      <a16:colId xmlns:a16="http://schemas.microsoft.com/office/drawing/2014/main" val="1006814882"/>
                    </a:ext>
                  </a:extLst>
                </a:gridCol>
                <a:gridCol w="3044386">
                  <a:extLst>
                    <a:ext uri="{9D8B030D-6E8A-4147-A177-3AD203B41FA5}">
                      <a16:colId xmlns:a16="http://schemas.microsoft.com/office/drawing/2014/main" val="4023375724"/>
                    </a:ext>
                  </a:extLst>
                </a:gridCol>
                <a:gridCol w="723312">
                  <a:extLst>
                    <a:ext uri="{9D8B030D-6E8A-4147-A177-3AD203B41FA5}">
                      <a16:colId xmlns:a16="http://schemas.microsoft.com/office/drawing/2014/main" val="2051485288"/>
                    </a:ext>
                  </a:extLst>
                </a:gridCol>
                <a:gridCol w="723312">
                  <a:extLst>
                    <a:ext uri="{9D8B030D-6E8A-4147-A177-3AD203B41FA5}">
                      <a16:colId xmlns:a16="http://schemas.microsoft.com/office/drawing/2014/main" val="3193106544"/>
                    </a:ext>
                  </a:extLst>
                </a:gridCol>
                <a:gridCol w="723312">
                  <a:extLst>
                    <a:ext uri="{9D8B030D-6E8A-4147-A177-3AD203B41FA5}">
                      <a16:colId xmlns:a16="http://schemas.microsoft.com/office/drawing/2014/main" val="617931280"/>
                    </a:ext>
                  </a:extLst>
                </a:gridCol>
                <a:gridCol w="723312">
                  <a:extLst>
                    <a:ext uri="{9D8B030D-6E8A-4147-A177-3AD203B41FA5}">
                      <a16:colId xmlns:a16="http://schemas.microsoft.com/office/drawing/2014/main" val="1292161909"/>
                    </a:ext>
                  </a:extLst>
                </a:gridCol>
                <a:gridCol w="658537">
                  <a:extLst>
                    <a:ext uri="{9D8B030D-6E8A-4147-A177-3AD203B41FA5}">
                      <a16:colId xmlns:a16="http://schemas.microsoft.com/office/drawing/2014/main" val="1910433423"/>
                    </a:ext>
                  </a:extLst>
                </a:gridCol>
                <a:gridCol w="647742">
                  <a:extLst>
                    <a:ext uri="{9D8B030D-6E8A-4147-A177-3AD203B41FA5}">
                      <a16:colId xmlns:a16="http://schemas.microsoft.com/office/drawing/2014/main" val="2590021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19483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6878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04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624.087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13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4060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9094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9600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988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325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2656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342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621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563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979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294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7617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295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80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1ACE74-561F-4135-8318-37B7B4E96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09095"/>
              </p:ext>
            </p:extLst>
          </p:nvPr>
        </p:nvGraphicFramePr>
        <p:xfrm>
          <a:off x="498046" y="1521535"/>
          <a:ext cx="8086532" cy="4214415"/>
        </p:xfrm>
        <a:graphic>
          <a:graphicData uri="http://schemas.openxmlformats.org/drawingml/2006/table">
            <a:tbl>
              <a:tblPr/>
              <a:tblGrid>
                <a:gridCol w="270997">
                  <a:extLst>
                    <a:ext uri="{9D8B030D-6E8A-4147-A177-3AD203B41FA5}">
                      <a16:colId xmlns:a16="http://schemas.microsoft.com/office/drawing/2014/main" val="3498375438"/>
                    </a:ext>
                  </a:extLst>
                </a:gridCol>
                <a:gridCol w="270997">
                  <a:extLst>
                    <a:ext uri="{9D8B030D-6E8A-4147-A177-3AD203B41FA5}">
                      <a16:colId xmlns:a16="http://schemas.microsoft.com/office/drawing/2014/main" val="2191790549"/>
                    </a:ext>
                  </a:extLst>
                </a:gridCol>
                <a:gridCol w="270997">
                  <a:extLst>
                    <a:ext uri="{9D8B030D-6E8A-4147-A177-3AD203B41FA5}">
                      <a16:colId xmlns:a16="http://schemas.microsoft.com/office/drawing/2014/main" val="2873290425"/>
                    </a:ext>
                  </a:extLst>
                </a:gridCol>
                <a:gridCol w="3056839">
                  <a:extLst>
                    <a:ext uri="{9D8B030D-6E8A-4147-A177-3AD203B41FA5}">
                      <a16:colId xmlns:a16="http://schemas.microsoft.com/office/drawing/2014/main" val="3558033759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2434514754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11901857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271395898"/>
                    </a:ext>
                  </a:extLst>
                </a:gridCol>
                <a:gridCol w="726270">
                  <a:extLst>
                    <a:ext uri="{9D8B030D-6E8A-4147-A177-3AD203B41FA5}">
                      <a16:colId xmlns:a16="http://schemas.microsoft.com/office/drawing/2014/main" val="3540233261"/>
                    </a:ext>
                  </a:extLst>
                </a:gridCol>
                <a:gridCol w="661231">
                  <a:extLst>
                    <a:ext uri="{9D8B030D-6E8A-4147-A177-3AD203B41FA5}">
                      <a16:colId xmlns:a16="http://schemas.microsoft.com/office/drawing/2014/main" val="1057664970"/>
                    </a:ext>
                  </a:extLst>
                </a:gridCol>
                <a:gridCol w="650391">
                  <a:extLst>
                    <a:ext uri="{9D8B030D-6E8A-4147-A177-3AD203B41FA5}">
                      <a16:colId xmlns:a16="http://schemas.microsoft.com/office/drawing/2014/main" val="2888203614"/>
                    </a:ext>
                  </a:extLst>
                </a:gridCol>
              </a:tblGrid>
              <a:tr h="130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63706"/>
                  </a:ext>
                </a:extLst>
              </a:tr>
              <a:tr h="398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Económica</a:t>
                      </a:r>
                      <a:endParaRPr lang="es-CL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86399"/>
                  </a:ext>
                </a:extLst>
              </a:tr>
              <a:tr h="170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49.377.905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-8.136.989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25.785.561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18561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26.707.768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-1.228.372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16.367.647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032073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3.223.454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941298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68803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110198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1679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2.803.308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018688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82596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69336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55746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438959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958606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2.202.529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666701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08781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90405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8682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52065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234193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00791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127559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3158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81442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-1.333.462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808049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2192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-1.236.455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88654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176641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94305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838396"/>
                  </a:ext>
                </a:extLst>
              </a:tr>
            </a:tbl>
          </a:graphicData>
        </a:graphic>
      </p:graphicFrame>
      <p:sp>
        <p:nvSpPr>
          <p:cNvPr id="6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80541" y="5735950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64025A-0EAD-4826-89DD-009FF31B2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403102"/>
              </p:ext>
            </p:extLst>
          </p:nvPr>
        </p:nvGraphicFramePr>
        <p:xfrm>
          <a:off x="567108" y="2043603"/>
          <a:ext cx="8037339" cy="2198477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2408268374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051930939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125287635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377392806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510361656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375759567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20023863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063005773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3576710869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305344119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551308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4603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9402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05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8901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2745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693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1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-2.296.950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926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479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248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0971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201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3235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027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0D2F7A-F81A-4B1A-9CD3-424E55D4E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677814"/>
              </p:ext>
            </p:extLst>
          </p:nvPr>
        </p:nvGraphicFramePr>
        <p:xfrm>
          <a:off x="522559" y="2005992"/>
          <a:ext cx="8070459" cy="2278513"/>
        </p:xfrm>
        <a:graphic>
          <a:graphicData uri="http://schemas.openxmlformats.org/drawingml/2006/table">
            <a:tbl>
              <a:tblPr/>
              <a:tblGrid>
                <a:gridCol w="270458">
                  <a:extLst>
                    <a:ext uri="{9D8B030D-6E8A-4147-A177-3AD203B41FA5}">
                      <a16:colId xmlns:a16="http://schemas.microsoft.com/office/drawing/2014/main" val="865816860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1004554016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2519286566"/>
                    </a:ext>
                  </a:extLst>
                </a:gridCol>
                <a:gridCol w="3050762">
                  <a:extLst>
                    <a:ext uri="{9D8B030D-6E8A-4147-A177-3AD203B41FA5}">
                      <a16:colId xmlns:a16="http://schemas.microsoft.com/office/drawing/2014/main" val="3897736848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1212480341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805216594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1611799227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1520649033"/>
                    </a:ext>
                  </a:extLst>
                </a:gridCol>
                <a:gridCol w="659917">
                  <a:extLst>
                    <a:ext uri="{9D8B030D-6E8A-4147-A177-3AD203B41FA5}">
                      <a16:colId xmlns:a16="http://schemas.microsoft.com/office/drawing/2014/main" val="1616314442"/>
                    </a:ext>
                  </a:extLst>
                </a:gridCol>
                <a:gridCol w="649098">
                  <a:extLst>
                    <a:ext uri="{9D8B030D-6E8A-4147-A177-3AD203B41FA5}">
                      <a16:colId xmlns:a16="http://schemas.microsoft.com/office/drawing/2014/main" val="2342418024"/>
                    </a:ext>
                  </a:extLst>
                </a:gridCol>
              </a:tblGrid>
              <a:tr h="131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177626"/>
                  </a:ext>
                </a:extLst>
              </a:tr>
              <a:tr h="394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778987"/>
                  </a:ext>
                </a:extLst>
              </a:tr>
              <a:tr h="169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3.001.779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359658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96331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2.187.189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738861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210041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255763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965175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42478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0131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569361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428833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482240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475169"/>
                  </a:ext>
                </a:extLst>
              </a:tr>
              <a:tr h="13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25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8AE217-F6BC-4822-8E00-022934CFC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415492"/>
              </p:ext>
            </p:extLst>
          </p:nvPr>
        </p:nvGraphicFramePr>
        <p:xfrm>
          <a:off x="570574" y="1934606"/>
          <a:ext cx="8033874" cy="1811103"/>
        </p:xfrm>
        <a:graphic>
          <a:graphicData uri="http://schemas.openxmlformats.org/drawingml/2006/table">
            <a:tbl>
              <a:tblPr/>
              <a:tblGrid>
                <a:gridCol w="269232">
                  <a:extLst>
                    <a:ext uri="{9D8B030D-6E8A-4147-A177-3AD203B41FA5}">
                      <a16:colId xmlns:a16="http://schemas.microsoft.com/office/drawing/2014/main" val="3325276575"/>
                    </a:ext>
                  </a:extLst>
                </a:gridCol>
                <a:gridCol w="269232">
                  <a:extLst>
                    <a:ext uri="{9D8B030D-6E8A-4147-A177-3AD203B41FA5}">
                      <a16:colId xmlns:a16="http://schemas.microsoft.com/office/drawing/2014/main" val="3519894104"/>
                    </a:ext>
                  </a:extLst>
                </a:gridCol>
                <a:gridCol w="269232">
                  <a:extLst>
                    <a:ext uri="{9D8B030D-6E8A-4147-A177-3AD203B41FA5}">
                      <a16:colId xmlns:a16="http://schemas.microsoft.com/office/drawing/2014/main" val="3795531779"/>
                    </a:ext>
                  </a:extLst>
                </a:gridCol>
                <a:gridCol w="3036933">
                  <a:extLst>
                    <a:ext uri="{9D8B030D-6E8A-4147-A177-3AD203B41FA5}">
                      <a16:colId xmlns:a16="http://schemas.microsoft.com/office/drawing/2014/main" val="2918825608"/>
                    </a:ext>
                  </a:extLst>
                </a:gridCol>
                <a:gridCol w="721541">
                  <a:extLst>
                    <a:ext uri="{9D8B030D-6E8A-4147-A177-3AD203B41FA5}">
                      <a16:colId xmlns:a16="http://schemas.microsoft.com/office/drawing/2014/main" val="2393735122"/>
                    </a:ext>
                  </a:extLst>
                </a:gridCol>
                <a:gridCol w="721541">
                  <a:extLst>
                    <a:ext uri="{9D8B030D-6E8A-4147-A177-3AD203B41FA5}">
                      <a16:colId xmlns:a16="http://schemas.microsoft.com/office/drawing/2014/main" val="1095948920"/>
                    </a:ext>
                  </a:extLst>
                </a:gridCol>
                <a:gridCol w="721541">
                  <a:extLst>
                    <a:ext uri="{9D8B030D-6E8A-4147-A177-3AD203B41FA5}">
                      <a16:colId xmlns:a16="http://schemas.microsoft.com/office/drawing/2014/main" val="2438764243"/>
                    </a:ext>
                  </a:extLst>
                </a:gridCol>
                <a:gridCol w="721541">
                  <a:extLst>
                    <a:ext uri="{9D8B030D-6E8A-4147-A177-3AD203B41FA5}">
                      <a16:colId xmlns:a16="http://schemas.microsoft.com/office/drawing/2014/main" val="3848670753"/>
                    </a:ext>
                  </a:extLst>
                </a:gridCol>
                <a:gridCol w="656925">
                  <a:extLst>
                    <a:ext uri="{9D8B030D-6E8A-4147-A177-3AD203B41FA5}">
                      <a16:colId xmlns:a16="http://schemas.microsoft.com/office/drawing/2014/main" val="1917714585"/>
                    </a:ext>
                  </a:extLst>
                </a:gridCol>
                <a:gridCol w="646156">
                  <a:extLst>
                    <a:ext uri="{9D8B030D-6E8A-4147-A177-3AD203B41FA5}">
                      <a16:colId xmlns:a16="http://schemas.microsoft.com/office/drawing/2014/main" val="2326916308"/>
                    </a:ext>
                  </a:extLst>
                </a:gridCol>
              </a:tblGrid>
              <a:tr h="125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865133"/>
                  </a:ext>
                </a:extLst>
              </a:tr>
              <a:tr h="385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Económica</a:t>
                      </a:r>
                      <a:endParaRPr lang="es-CL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57534"/>
                  </a:ext>
                </a:extLst>
              </a:tr>
              <a:tr h="165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  <a:endParaRPr lang="es-CL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6.074.265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522242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2.199.445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55378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779.724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519777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25459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09834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860777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134803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553378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440276"/>
                  </a:ext>
                </a:extLst>
              </a:tr>
              <a:tr h="125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975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04744"/>
              </p:ext>
            </p:extLst>
          </p:nvPr>
        </p:nvGraphicFramePr>
        <p:xfrm>
          <a:off x="42903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550104"/>
              </p:ext>
            </p:extLst>
          </p:nvPr>
        </p:nvGraphicFramePr>
        <p:xfrm>
          <a:off x="459584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245195"/>
              </p:ext>
            </p:extLst>
          </p:nvPr>
        </p:nvGraphicFramePr>
        <p:xfrm>
          <a:off x="539552" y="1679400"/>
          <a:ext cx="8099058" cy="398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147500"/>
              </p:ext>
            </p:extLst>
          </p:nvPr>
        </p:nvGraphicFramePr>
        <p:xfrm>
          <a:off x="539552" y="1678780"/>
          <a:ext cx="8210798" cy="405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E8D0E7-A4FD-4069-BC27-EE4DF8EC9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48572"/>
              </p:ext>
            </p:extLst>
          </p:nvPr>
        </p:nvGraphicFramePr>
        <p:xfrm>
          <a:off x="509171" y="1786669"/>
          <a:ext cx="8134768" cy="2020748"/>
        </p:xfrm>
        <a:graphic>
          <a:graphicData uri="http://schemas.openxmlformats.org/drawingml/2006/table">
            <a:tbl>
              <a:tblPr/>
              <a:tblGrid>
                <a:gridCol w="291778">
                  <a:extLst>
                    <a:ext uri="{9D8B030D-6E8A-4147-A177-3AD203B41FA5}">
                      <a16:colId xmlns:a16="http://schemas.microsoft.com/office/drawing/2014/main" val="1177395100"/>
                    </a:ext>
                  </a:extLst>
                </a:gridCol>
                <a:gridCol w="3291254">
                  <a:extLst>
                    <a:ext uri="{9D8B030D-6E8A-4147-A177-3AD203B41FA5}">
                      <a16:colId xmlns:a16="http://schemas.microsoft.com/office/drawing/2014/main" val="2488054594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2584677901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3993015285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1294183830"/>
                    </a:ext>
                  </a:extLst>
                </a:gridCol>
                <a:gridCol w="781965">
                  <a:extLst>
                    <a:ext uri="{9D8B030D-6E8A-4147-A177-3AD203B41FA5}">
                      <a16:colId xmlns:a16="http://schemas.microsoft.com/office/drawing/2014/main" val="4108604550"/>
                    </a:ext>
                  </a:extLst>
                </a:gridCol>
                <a:gridCol w="711938">
                  <a:extLst>
                    <a:ext uri="{9D8B030D-6E8A-4147-A177-3AD203B41FA5}">
                      <a16:colId xmlns:a16="http://schemas.microsoft.com/office/drawing/2014/main" val="3488273331"/>
                    </a:ext>
                  </a:extLst>
                </a:gridCol>
                <a:gridCol w="711938">
                  <a:extLst>
                    <a:ext uri="{9D8B030D-6E8A-4147-A177-3AD203B41FA5}">
                      <a16:colId xmlns:a16="http://schemas.microsoft.com/office/drawing/2014/main" val="713090503"/>
                    </a:ext>
                  </a:extLst>
                </a:gridCol>
              </a:tblGrid>
              <a:tr h="133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228646"/>
                  </a:ext>
                </a:extLst>
              </a:tr>
              <a:tr h="409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512183"/>
                  </a:ext>
                </a:extLst>
              </a:tr>
              <a:tr h="141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183.064.364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-17.554.129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98.740.160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829533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55.012.376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-4.635.092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31.687.447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465618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19.718.243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-3.179.917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7.912.841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312314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22159,6%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609157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94.876.203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-5.208.740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51.535.449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08702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4.642.314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22689,7%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22465,7%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42534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-1.833.880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03355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-636.574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1.413.142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275541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-5.252.338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932347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5.102.856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85047,6%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018691"/>
                  </a:ext>
                </a:extLst>
              </a:tr>
              <a:tr h="13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044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CB25406-15BB-4FD9-AE9B-37F74D0C2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713204"/>
              </p:ext>
            </p:extLst>
          </p:nvPr>
        </p:nvGraphicFramePr>
        <p:xfrm>
          <a:off x="506907" y="1851949"/>
          <a:ext cx="8023266" cy="1669711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4235118635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279890715"/>
                    </a:ext>
                  </a:extLst>
                </a:gridCol>
                <a:gridCol w="3138088">
                  <a:extLst>
                    <a:ext uri="{9D8B030D-6E8A-4147-A177-3AD203B41FA5}">
                      <a16:colId xmlns:a16="http://schemas.microsoft.com/office/drawing/2014/main" val="4016421594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4294704562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4214088504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759192446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976133729"/>
                    </a:ext>
                  </a:extLst>
                </a:gridCol>
                <a:gridCol w="678806">
                  <a:extLst>
                    <a:ext uri="{9D8B030D-6E8A-4147-A177-3AD203B41FA5}">
                      <a16:colId xmlns:a16="http://schemas.microsoft.com/office/drawing/2014/main" val="3490339478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580744106"/>
                    </a:ext>
                  </a:extLst>
                </a:gridCol>
              </a:tblGrid>
              <a:tr h="129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945021"/>
                  </a:ext>
                </a:extLst>
              </a:tr>
              <a:tr h="395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927642"/>
                  </a:ext>
                </a:extLst>
              </a:tr>
              <a:tr h="169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119.426.394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-8.792.217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65.866.696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759982"/>
                  </a:ext>
                </a:extLst>
              </a:tr>
              <a:tr h="12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79.168.640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-6.923.960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39.604.951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594750"/>
                  </a:ext>
                </a:extLst>
              </a:tr>
              <a:tr h="12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26.261.745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37734"/>
                  </a:ext>
                </a:extLst>
              </a:tr>
              <a:tr h="16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1.884.673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709.811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328403"/>
                  </a:ext>
                </a:extLst>
              </a:tr>
              <a:tr h="161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61.753.297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-8.542.208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32.163.653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13239"/>
                  </a:ext>
                </a:extLst>
              </a:tr>
              <a:tr h="12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49.377.905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-8.136.989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25.785.561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67872"/>
                  </a:ext>
                </a:extLst>
              </a:tr>
              <a:tr h="12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-701.975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3.001.779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77600"/>
                  </a:ext>
                </a:extLst>
              </a:tr>
              <a:tr h="129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6.074.265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3.376.313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165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82D6FE-DF96-4CC4-80F1-0FFA1A15A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384378"/>
              </p:ext>
            </p:extLst>
          </p:nvPr>
        </p:nvGraphicFramePr>
        <p:xfrm>
          <a:off x="546466" y="1904929"/>
          <a:ext cx="8051067" cy="4242014"/>
        </p:xfrm>
        <a:graphic>
          <a:graphicData uri="http://schemas.openxmlformats.org/drawingml/2006/table">
            <a:tbl>
              <a:tblPr/>
              <a:tblGrid>
                <a:gridCol w="269808">
                  <a:extLst>
                    <a:ext uri="{9D8B030D-6E8A-4147-A177-3AD203B41FA5}">
                      <a16:colId xmlns:a16="http://schemas.microsoft.com/office/drawing/2014/main" val="2831310042"/>
                    </a:ext>
                  </a:extLst>
                </a:gridCol>
                <a:gridCol w="269808">
                  <a:extLst>
                    <a:ext uri="{9D8B030D-6E8A-4147-A177-3AD203B41FA5}">
                      <a16:colId xmlns:a16="http://schemas.microsoft.com/office/drawing/2014/main" val="4026895773"/>
                    </a:ext>
                  </a:extLst>
                </a:gridCol>
                <a:gridCol w="269808">
                  <a:extLst>
                    <a:ext uri="{9D8B030D-6E8A-4147-A177-3AD203B41FA5}">
                      <a16:colId xmlns:a16="http://schemas.microsoft.com/office/drawing/2014/main" val="3825159653"/>
                    </a:ext>
                  </a:extLst>
                </a:gridCol>
                <a:gridCol w="3043433">
                  <a:extLst>
                    <a:ext uri="{9D8B030D-6E8A-4147-A177-3AD203B41FA5}">
                      <a16:colId xmlns:a16="http://schemas.microsoft.com/office/drawing/2014/main" val="3395104801"/>
                    </a:ext>
                  </a:extLst>
                </a:gridCol>
                <a:gridCol w="723085">
                  <a:extLst>
                    <a:ext uri="{9D8B030D-6E8A-4147-A177-3AD203B41FA5}">
                      <a16:colId xmlns:a16="http://schemas.microsoft.com/office/drawing/2014/main" val="1014709248"/>
                    </a:ext>
                  </a:extLst>
                </a:gridCol>
                <a:gridCol w="723085">
                  <a:extLst>
                    <a:ext uri="{9D8B030D-6E8A-4147-A177-3AD203B41FA5}">
                      <a16:colId xmlns:a16="http://schemas.microsoft.com/office/drawing/2014/main" val="2931783277"/>
                    </a:ext>
                  </a:extLst>
                </a:gridCol>
                <a:gridCol w="723085">
                  <a:extLst>
                    <a:ext uri="{9D8B030D-6E8A-4147-A177-3AD203B41FA5}">
                      <a16:colId xmlns:a16="http://schemas.microsoft.com/office/drawing/2014/main" val="1233531645"/>
                    </a:ext>
                  </a:extLst>
                </a:gridCol>
                <a:gridCol w="723085">
                  <a:extLst>
                    <a:ext uri="{9D8B030D-6E8A-4147-A177-3AD203B41FA5}">
                      <a16:colId xmlns:a16="http://schemas.microsoft.com/office/drawing/2014/main" val="1694393084"/>
                    </a:ext>
                  </a:extLst>
                </a:gridCol>
                <a:gridCol w="658331">
                  <a:extLst>
                    <a:ext uri="{9D8B030D-6E8A-4147-A177-3AD203B41FA5}">
                      <a16:colId xmlns:a16="http://schemas.microsoft.com/office/drawing/2014/main" val="3790734724"/>
                    </a:ext>
                  </a:extLst>
                </a:gridCol>
                <a:gridCol w="647539">
                  <a:extLst>
                    <a:ext uri="{9D8B030D-6E8A-4147-A177-3AD203B41FA5}">
                      <a16:colId xmlns:a16="http://schemas.microsoft.com/office/drawing/2014/main" val="20892218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04929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18690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79.168.640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-6.923.960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39.604.951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9164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18.849.759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-3.242.014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10.608.977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1569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1.612.859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83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5353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524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50.075.952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22.812.234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8702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17.205.098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68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8962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141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6708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4382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3.255.434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9503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3.545.574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2888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5813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47220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5123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968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30.052.074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405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-312.359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2.308.064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9689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1.589.371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2141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0750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347.952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6990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16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363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3344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8520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7847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958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859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FFC8AC-1163-457D-8695-FF0F35B63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458453"/>
              </p:ext>
            </p:extLst>
          </p:nvPr>
        </p:nvGraphicFramePr>
        <p:xfrm>
          <a:off x="524113" y="1987063"/>
          <a:ext cx="8080336" cy="2841752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493101009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2387092443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835404625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56131764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84546761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33526323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874862575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239847431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1798456479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382062570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207457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23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622996,4%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489075,1%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634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674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2275158,3%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4606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1659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3636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7385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3859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2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039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813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185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74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797268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466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8198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6980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16281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67544" y="4870938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022E99-7726-4775-865C-A3FB9C038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178788"/>
              </p:ext>
            </p:extLst>
          </p:nvPr>
        </p:nvGraphicFramePr>
        <p:xfrm>
          <a:off x="528882" y="1892856"/>
          <a:ext cx="8065269" cy="2482382"/>
        </p:xfrm>
        <a:graphic>
          <a:graphicData uri="http://schemas.openxmlformats.org/drawingml/2006/table">
            <a:tbl>
              <a:tblPr/>
              <a:tblGrid>
                <a:gridCol w="270284">
                  <a:extLst>
                    <a:ext uri="{9D8B030D-6E8A-4147-A177-3AD203B41FA5}">
                      <a16:colId xmlns:a16="http://schemas.microsoft.com/office/drawing/2014/main" val="1233690563"/>
                    </a:ext>
                  </a:extLst>
                </a:gridCol>
                <a:gridCol w="270284">
                  <a:extLst>
                    <a:ext uri="{9D8B030D-6E8A-4147-A177-3AD203B41FA5}">
                      <a16:colId xmlns:a16="http://schemas.microsoft.com/office/drawing/2014/main" val="1261922811"/>
                    </a:ext>
                  </a:extLst>
                </a:gridCol>
                <a:gridCol w="270284">
                  <a:extLst>
                    <a:ext uri="{9D8B030D-6E8A-4147-A177-3AD203B41FA5}">
                      <a16:colId xmlns:a16="http://schemas.microsoft.com/office/drawing/2014/main" val="2785415011"/>
                    </a:ext>
                  </a:extLst>
                </a:gridCol>
                <a:gridCol w="3048800">
                  <a:extLst>
                    <a:ext uri="{9D8B030D-6E8A-4147-A177-3AD203B41FA5}">
                      <a16:colId xmlns:a16="http://schemas.microsoft.com/office/drawing/2014/main" val="1674011947"/>
                    </a:ext>
                  </a:extLst>
                </a:gridCol>
                <a:gridCol w="724361">
                  <a:extLst>
                    <a:ext uri="{9D8B030D-6E8A-4147-A177-3AD203B41FA5}">
                      <a16:colId xmlns:a16="http://schemas.microsoft.com/office/drawing/2014/main" val="200530059"/>
                    </a:ext>
                  </a:extLst>
                </a:gridCol>
                <a:gridCol w="724361">
                  <a:extLst>
                    <a:ext uri="{9D8B030D-6E8A-4147-A177-3AD203B41FA5}">
                      <a16:colId xmlns:a16="http://schemas.microsoft.com/office/drawing/2014/main" val="3601689407"/>
                    </a:ext>
                  </a:extLst>
                </a:gridCol>
                <a:gridCol w="724361">
                  <a:extLst>
                    <a:ext uri="{9D8B030D-6E8A-4147-A177-3AD203B41FA5}">
                      <a16:colId xmlns:a16="http://schemas.microsoft.com/office/drawing/2014/main" val="1760268840"/>
                    </a:ext>
                  </a:extLst>
                </a:gridCol>
                <a:gridCol w="724361">
                  <a:extLst>
                    <a:ext uri="{9D8B030D-6E8A-4147-A177-3AD203B41FA5}">
                      <a16:colId xmlns:a16="http://schemas.microsoft.com/office/drawing/2014/main" val="1216126716"/>
                    </a:ext>
                  </a:extLst>
                </a:gridCol>
                <a:gridCol w="659492">
                  <a:extLst>
                    <a:ext uri="{9D8B030D-6E8A-4147-A177-3AD203B41FA5}">
                      <a16:colId xmlns:a16="http://schemas.microsoft.com/office/drawing/2014/main" val="4103698082"/>
                    </a:ext>
                  </a:extLst>
                </a:gridCol>
                <a:gridCol w="648681">
                  <a:extLst>
                    <a:ext uri="{9D8B030D-6E8A-4147-A177-3AD203B41FA5}">
                      <a16:colId xmlns:a16="http://schemas.microsoft.com/office/drawing/2014/main" val="854403727"/>
                    </a:ext>
                  </a:extLst>
                </a:gridCol>
              </a:tblGrid>
              <a:tr h="128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013471"/>
                  </a:ext>
                </a:extLst>
              </a:tr>
              <a:tr h="392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345183"/>
                  </a:ext>
                </a:extLst>
              </a:tr>
              <a:tr h="168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40.257.754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-1.868.257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26.261.745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11385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1.097.456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695948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908917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24.767.967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586830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36.243.931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24.630.367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997341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4.570.615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388525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14.876.846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12.044.751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660009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5.093.223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-355.587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00678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-338.603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715216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10281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66690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068505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972022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654611"/>
                  </a:ext>
                </a:extLst>
              </a:tr>
              <a:tr h="12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777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3301</Words>
  <Application>Microsoft Office PowerPoint</Application>
  <PresentationFormat>Presentación en pantalla (4:3)</PresentationFormat>
  <Paragraphs>1784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JULIO DE 2020 PARTIDA 29: MINISTERIO DE LAS CULTURAS, LAS ARTES Y EL PATRIMONIO</vt:lpstr>
      <vt:lpstr>EJECUCIÓN ACUMULADA DE GASTOS A JULIO DE 2020  PARTIDA 29 MINISTERIO DE LAS CULTURAS, LAS ARTES Y EL PATRIMONIO</vt:lpstr>
      <vt:lpstr>EJECUCIÓN MENSUAL DE GASTOS A JULIO DE 2020  PARTIDA 29 MINISTERIO DE LAS CULTURAS, LAS ARTES Y EL PATRIMONIO</vt:lpstr>
      <vt:lpstr>EJECUCIÓN ACUMULADA DE GASTOS A JULIO DE 2020  PARTIDA 29 MINISTERIO DE LAS CULTURAS, LAS ARTES Y EL PATRIMONIO</vt:lpstr>
      <vt:lpstr>EJECUCIÓN ACUMULADA DE GASTOS A JULIO DE 2020  PARTIDA 29 MINISTERIO DE LAS CULTURAS, LAS ARTES Y EL PATRIMONIO</vt:lpstr>
      <vt:lpstr>EJECUCIÓN ACUMULADA DE GASTOS A JULIO DE 2020  PARTIDA 29 RESUMEN POR CAPÍTULOS</vt:lpstr>
      <vt:lpstr>EJECUCIÓN ACUMULADA DE GASTOS A JULIO DE 2020  PARTIDA 29. CAPÍTUO 01. PROGRAMA 01: SUBSECRETARÍA DE LAS CULTURAS Y LAS ARTES </vt:lpstr>
      <vt:lpstr>EJECUCIÓN ACUMULADA DE GASTOS A JULIO DE 2020  PARTIDA 29. CAPÍTUO 01. PROGRAMA 01: SUBSECRETARÍA DE LAS CULTURAS Y LAS ARTES </vt:lpstr>
      <vt:lpstr>EJECUCIÓN ACUMULADA DE GASTOS A JULIO DE 2020  PARTIDA 29. CAPÍTUO 01. PROGRAMA 02: FONDOS CULTURALES Y ARTÍSTICOS </vt:lpstr>
      <vt:lpstr>EJECUCIÓN ACUMULADA DE GASTOS A JULIO DE 2020  PARTIDA 29. CAPÍTUO 02. PROGRAMA 01: SUBSECRETARÍA DEL PATRIMONIO CULTURAL </vt:lpstr>
      <vt:lpstr>EJECUCIÓN ACUMULADA DE GASTOS A JULIO DE 2020  PARTIDA 29. CAPÍTUO 03. PROGRAMA 01: SERVICIO NACIONAL DEL PATRIMONIO CULTURAL</vt:lpstr>
      <vt:lpstr>EJECUCIÓN ACUMULADA DE GASTOS A JULIO DE 2020  PARTIDA 29. CAPÍTUO 03. PROGRAMA 01: SERVICIO NACIONAL DEL PATRIMONIO CULTURAL </vt:lpstr>
      <vt:lpstr>EJECUCIÓN ACUMULADA DE GASTOS A JULIO DE 2020  PARTIDA 29. CAPÍTUO 03. PROGRAMA 02: RED DE BIBLIOTECAS PÚBLICAS </vt:lpstr>
      <vt:lpstr>EJECUCIÓN ACUMULADA DE GASTOS A JULIO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20</cp:revision>
  <dcterms:created xsi:type="dcterms:W3CDTF">2020-01-02T20:22:07Z</dcterms:created>
  <dcterms:modified xsi:type="dcterms:W3CDTF">2020-09-14T01:36:37Z</dcterms:modified>
</cp:coreProperties>
</file>