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9-4CDD-AA38-2FABECE658D2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C9-4CDD-AA38-2FABECE658D2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C9-4CDD-AA38-2FABECE658D2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C9-4CDD-AA38-2FABECE658D2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C9-4CDD-AA38-2FABECE658D2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C9-4CDD-AA38-2FABECE658D2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C9-4CDD-AA38-2FABECE658D2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C9-4CDD-AA38-2FABECE658D2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C9-4CDD-AA38-2FABECE658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28'!$D$30:$J$30</c:f>
              <c:numCache>
                <c:formatCode>0.0%</c:formatCode>
                <c:ptCount val="7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EC9-4CDD-AA38-2FABECE658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D3-49DB-87E6-959608FB03C6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D3-49DB-87E6-959608FB03C6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D3-49DB-87E6-959608FB03C6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D3-49DB-87E6-959608FB03C6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D3-49DB-87E6-959608FB03C6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D3-49DB-87E6-959608FB03C6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D3-49DB-87E6-959608FB03C6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D3-49DB-87E6-959608FB03C6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D3-49DB-87E6-959608FB0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28'!$D$24:$J$24</c:f>
              <c:numCache>
                <c:formatCode>0.0%</c:formatCode>
                <c:ptCount val="7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3D3-49DB-87E6-959608FB0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4700198"/>
              </p:ext>
            </p:extLst>
          </p:nvPr>
        </p:nvGraphicFramePr>
        <p:xfrm>
          <a:off x="539552" y="1602580"/>
          <a:ext cx="7992888" cy="405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815206"/>
              </p:ext>
            </p:extLst>
          </p:nvPr>
        </p:nvGraphicFramePr>
        <p:xfrm>
          <a:off x="539552" y="1612105"/>
          <a:ext cx="8104385" cy="397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5FF7BE-B780-4A52-ADA7-F5E24A39F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01327"/>
              </p:ext>
            </p:extLst>
          </p:nvPr>
        </p:nvGraphicFramePr>
        <p:xfrm>
          <a:off x="557450" y="1772816"/>
          <a:ext cx="7974990" cy="1847850"/>
        </p:xfrm>
        <a:graphic>
          <a:graphicData uri="http://schemas.openxmlformats.org/drawingml/2006/table">
            <a:tbl>
              <a:tblPr/>
              <a:tblGrid>
                <a:gridCol w="840132">
                  <a:extLst>
                    <a:ext uri="{9D8B030D-6E8A-4147-A177-3AD203B41FA5}">
                      <a16:colId xmlns:a16="http://schemas.microsoft.com/office/drawing/2014/main" val="4117030260"/>
                    </a:ext>
                  </a:extLst>
                </a:gridCol>
                <a:gridCol w="2244534">
                  <a:extLst>
                    <a:ext uri="{9D8B030D-6E8A-4147-A177-3AD203B41FA5}">
                      <a16:colId xmlns:a16="http://schemas.microsoft.com/office/drawing/2014/main" val="4037382606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1811680337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2263053834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3014750543"/>
                    </a:ext>
                  </a:extLst>
                </a:gridCol>
                <a:gridCol w="840132">
                  <a:extLst>
                    <a:ext uri="{9D8B030D-6E8A-4147-A177-3AD203B41FA5}">
                      <a16:colId xmlns:a16="http://schemas.microsoft.com/office/drawing/2014/main" val="675430330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229510176"/>
                    </a:ext>
                  </a:extLst>
                </a:gridCol>
                <a:gridCol w="764898">
                  <a:extLst>
                    <a:ext uri="{9D8B030D-6E8A-4147-A177-3AD203B41FA5}">
                      <a16:colId xmlns:a16="http://schemas.microsoft.com/office/drawing/2014/main" val="3280618729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33446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245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73.428.010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14.100.675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16.955.114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729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7.309.077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209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50.693.943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10.288.336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8.489.776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607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61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8846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881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72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270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98A805-F61B-4F77-895A-2E984CD62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27973"/>
              </p:ext>
            </p:extLst>
          </p:nvPr>
        </p:nvGraphicFramePr>
        <p:xfrm>
          <a:off x="556652" y="1900856"/>
          <a:ext cx="8058151" cy="2242129"/>
        </p:xfrm>
        <a:graphic>
          <a:graphicData uri="http://schemas.openxmlformats.org/drawingml/2006/table">
            <a:tbl>
              <a:tblPr/>
              <a:tblGrid>
                <a:gridCol w="270046">
                  <a:extLst>
                    <a:ext uri="{9D8B030D-6E8A-4147-A177-3AD203B41FA5}">
                      <a16:colId xmlns:a16="http://schemas.microsoft.com/office/drawing/2014/main" val="1328561913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1517251187"/>
                    </a:ext>
                  </a:extLst>
                </a:gridCol>
                <a:gridCol w="270046">
                  <a:extLst>
                    <a:ext uri="{9D8B030D-6E8A-4147-A177-3AD203B41FA5}">
                      <a16:colId xmlns:a16="http://schemas.microsoft.com/office/drawing/2014/main" val="90821756"/>
                    </a:ext>
                  </a:extLst>
                </a:gridCol>
                <a:gridCol w="3046110">
                  <a:extLst>
                    <a:ext uri="{9D8B030D-6E8A-4147-A177-3AD203B41FA5}">
                      <a16:colId xmlns:a16="http://schemas.microsoft.com/office/drawing/2014/main" val="317485485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782829360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2557904062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510402097"/>
                    </a:ext>
                  </a:extLst>
                </a:gridCol>
                <a:gridCol w="723721">
                  <a:extLst>
                    <a:ext uri="{9D8B030D-6E8A-4147-A177-3AD203B41FA5}">
                      <a16:colId xmlns:a16="http://schemas.microsoft.com/office/drawing/2014/main" val="136446727"/>
                    </a:ext>
                  </a:extLst>
                </a:gridCol>
                <a:gridCol w="658910">
                  <a:extLst>
                    <a:ext uri="{9D8B030D-6E8A-4147-A177-3AD203B41FA5}">
                      <a16:colId xmlns:a16="http://schemas.microsoft.com/office/drawing/2014/main" val="2110026558"/>
                    </a:ext>
                  </a:extLst>
                </a:gridCol>
                <a:gridCol w="648109">
                  <a:extLst>
                    <a:ext uri="{9D8B030D-6E8A-4147-A177-3AD203B41FA5}">
                      <a16:colId xmlns:a16="http://schemas.microsoft.com/office/drawing/2014/main" val="2546516543"/>
                    </a:ext>
                  </a:extLst>
                </a:gridCol>
              </a:tblGrid>
              <a:tr h="1296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11366"/>
                  </a:ext>
                </a:extLst>
              </a:tr>
              <a:tr h="387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09673"/>
                  </a:ext>
                </a:extLst>
              </a:tr>
              <a:tr h="166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16.831.684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9.626.435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071985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11.277.803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-258.626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6.565.610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513324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1.904.564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504198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39311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470866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47371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83151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737822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28905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471887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31698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649713"/>
                  </a:ext>
                </a:extLst>
              </a:tr>
              <a:tr h="129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035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4557B1-6378-4BE4-B584-A0B13B591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5684"/>
              </p:ext>
            </p:extLst>
          </p:nvPr>
        </p:nvGraphicFramePr>
        <p:xfrm>
          <a:off x="542924" y="1900856"/>
          <a:ext cx="8058150" cy="1776807"/>
        </p:xfrm>
        <a:graphic>
          <a:graphicData uri="http://schemas.openxmlformats.org/drawingml/2006/table">
            <a:tbl>
              <a:tblPr/>
              <a:tblGrid>
                <a:gridCol w="292705">
                  <a:extLst>
                    <a:ext uri="{9D8B030D-6E8A-4147-A177-3AD203B41FA5}">
                      <a16:colId xmlns:a16="http://schemas.microsoft.com/office/drawing/2014/main" val="1689204695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4104957127"/>
                    </a:ext>
                  </a:extLst>
                </a:gridCol>
                <a:gridCol w="292705">
                  <a:extLst>
                    <a:ext uri="{9D8B030D-6E8A-4147-A177-3AD203B41FA5}">
                      <a16:colId xmlns:a16="http://schemas.microsoft.com/office/drawing/2014/main" val="2090551367"/>
                    </a:ext>
                  </a:extLst>
                </a:gridCol>
                <a:gridCol w="2625558">
                  <a:extLst>
                    <a:ext uri="{9D8B030D-6E8A-4147-A177-3AD203B41FA5}">
                      <a16:colId xmlns:a16="http://schemas.microsoft.com/office/drawing/2014/main" val="1873388566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655151875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101478493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2339647614"/>
                    </a:ext>
                  </a:extLst>
                </a:gridCol>
                <a:gridCol w="784447">
                  <a:extLst>
                    <a:ext uri="{9D8B030D-6E8A-4147-A177-3AD203B41FA5}">
                      <a16:colId xmlns:a16="http://schemas.microsoft.com/office/drawing/2014/main" val="3418474964"/>
                    </a:ext>
                  </a:extLst>
                </a:gridCol>
                <a:gridCol w="714199">
                  <a:extLst>
                    <a:ext uri="{9D8B030D-6E8A-4147-A177-3AD203B41FA5}">
                      <a16:colId xmlns:a16="http://schemas.microsoft.com/office/drawing/2014/main" val="2233941192"/>
                    </a:ext>
                  </a:extLst>
                </a:gridCol>
                <a:gridCol w="702490">
                  <a:extLst>
                    <a:ext uri="{9D8B030D-6E8A-4147-A177-3AD203B41FA5}">
                      <a16:colId xmlns:a16="http://schemas.microsoft.com/office/drawing/2014/main" val="1454122618"/>
                    </a:ext>
                  </a:extLst>
                </a:gridCol>
              </a:tblGrid>
              <a:tr h="1396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41377"/>
                  </a:ext>
                </a:extLst>
              </a:tr>
              <a:tr h="42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93110"/>
                  </a:ext>
                </a:extLst>
              </a:tr>
              <a:tr h="183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420395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59716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939.206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59574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65364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79179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802996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789662"/>
                  </a:ext>
                </a:extLst>
              </a:tr>
              <a:tr h="1396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66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3FF6CC5-D8B0-4CA1-BB78-4143AFFE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42457"/>
              </p:ext>
            </p:extLst>
          </p:nvPr>
        </p:nvGraphicFramePr>
        <p:xfrm>
          <a:off x="563516" y="1900856"/>
          <a:ext cx="8044422" cy="1468091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2023152651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2214152210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4049421793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1896268887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685355878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62617284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890522962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597080718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1953742042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1224578735"/>
                    </a:ext>
                  </a:extLst>
                </a:gridCol>
              </a:tblGrid>
              <a:tr h="143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57501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753249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24.257.682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6.078.076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074801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432.070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07466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21.629.973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5.646.006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347247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47799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080383"/>
                  </a:ext>
                </a:extLst>
              </a:tr>
              <a:tr h="14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2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780</Words>
  <Application>Microsoft Office PowerPoint</Application>
  <PresentationFormat>Presentación en pantalla (4:3)</PresentationFormat>
  <Paragraphs>428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JULIO DE 2020 PARTIDA 28: SERVICIO ELECTORAL</vt:lpstr>
      <vt:lpstr>Presentación de PowerPoint</vt:lpstr>
      <vt:lpstr>Presentación de PowerPoint</vt:lpstr>
      <vt:lpstr>Presentación de PowerPoint</vt:lpstr>
      <vt:lpstr>EJECUCIÓN ACUMULADA DE GASTOS A JULIO DE 2020  PARTIDA 28 SERVICIO ELECTORAL</vt:lpstr>
      <vt:lpstr>EJECUCIÓN ACUMULADA DE GASTOS A JULIO DE 2020  PARTIDA 28. CAPÍTULO 01. PROGRAMA 01:  SERVICIO ELECTORAL</vt:lpstr>
      <vt:lpstr>EJECUCIÓN ACUMULADA DE GASTOS A JULIO DE 2020  PARTIDA 28. CAPÍTULO 01. PROGRAMA 02:  ELECCIONES MUNICIPALES</vt:lpstr>
      <vt:lpstr>EJECUCIÓN ACUMULADA DE GASTOS A JULIO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217</cp:revision>
  <cp:lastPrinted>2019-10-09T11:55:36Z</cp:lastPrinted>
  <dcterms:created xsi:type="dcterms:W3CDTF">2016-06-23T13:38:47Z</dcterms:created>
  <dcterms:modified xsi:type="dcterms:W3CDTF">2020-09-14T01:33:26Z</dcterms:modified>
</cp:coreProperties>
</file>