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2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CC-44F3-A903-01F9DA9FBFB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CC-44F3-A903-01F9DA9FBFB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CC-44F3-A903-01F9DA9FBFB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CC-44F3-A903-01F9DA9FBFB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CC-44F3-A903-01F9DA9FB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99469248"/>
        <c:axId val="499472776"/>
      </c:barChart>
      <c:catAx>
        <c:axId val="4994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472776"/>
        <c:crosses val="autoZero"/>
        <c:auto val="1"/>
        <c:lblAlgn val="ctr"/>
        <c:lblOffset val="100"/>
        <c:noMultiLvlLbl val="0"/>
      </c:catAx>
      <c:valAx>
        <c:axId val="4994727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9946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E-4225-988D-C50D90D58229}"/>
            </c:ext>
          </c:extLst>
        </c:ser>
        <c:ser>
          <c:idx val="1"/>
          <c:order val="1"/>
          <c:tx>
            <c:strRef>
              <c:f>'Partida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E-4225-988D-C50D90D58229}"/>
            </c:ext>
          </c:extLst>
        </c:ser>
        <c:ser>
          <c:idx val="2"/>
          <c:order val="2"/>
          <c:tx>
            <c:strRef>
              <c:f>'Partida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26'!$D$36:$J$36</c:f>
              <c:numCache>
                <c:formatCode>0.0%</c:formatCode>
                <c:ptCount val="7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E-4225-988D-C50D90D58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01552832"/>
        <c:axId val="401554400"/>
      </c:barChart>
      <c:catAx>
        <c:axId val="4015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1554400"/>
        <c:crosses val="autoZero"/>
        <c:auto val="0"/>
        <c:lblAlgn val="ctr"/>
        <c:lblOffset val="100"/>
        <c:noMultiLvlLbl val="0"/>
      </c:catAx>
      <c:valAx>
        <c:axId val="4015544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15528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58-4E10-80C5-5CEA9539A3CF}"/>
            </c:ext>
          </c:extLst>
        </c:ser>
        <c:ser>
          <c:idx val="1"/>
          <c:order val="1"/>
          <c:tx>
            <c:strRef>
              <c:f>'Partida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58-4E10-80C5-5CEA9539A3CF}"/>
            </c:ext>
          </c:extLst>
        </c:ser>
        <c:ser>
          <c:idx val="2"/>
          <c:order val="2"/>
          <c:tx>
            <c:strRef>
              <c:f>'Partida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58-4E10-80C5-5CEA9539A3CF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58-4E10-80C5-5CEA9539A3CF}"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58-4E10-80C5-5CEA9539A3CF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58-4E10-80C5-5CEA9539A3CF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58-4E10-80C5-5CEA9539A3CF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58-4E10-80C5-5CEA9539A3CF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58-4E10-80C5-5CEA9539A3CF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58-4E10-80C5-5CEA9539A3CF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58-4E10-80C5-5CEA9539A3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26'!$D$32:$J$32</c:f>
              <c:numCache>
                <c:formatCode>0.0%</c:formatCode>
                <c:ptCount val="7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558-4E10-80C5-5CEA9539A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557144"/>
        <c:axId val="401557536"/>
      </c:lineChart>
      <c:catAx>
        <c:axId val="40155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1557536"/>
        <c:crosses val="autoZero"/>
        <c:auto val="1"/>
        <c:lblAlgn val="ctr"/>
        <c:lblOffset val="100"/>
        <c:tickLblSkip val="1"/>
        <c:noMultiLvlLbl val="0"/>
      </c:catAx>
      <c:valAx>
        <c:axId val="4015575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1557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2991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25FE8B-B9C6-4A43-B198-F633A31C7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76511"/>
              </p:ext>
            </p:extLst>
          </p:nvPr>
        </p:nvGraphicFramePr>
        <p:xfrm>
          <a:off x="590872" y="2230857"/>
          <a:ext cx="7797553" cy="2832369"/>
        </p:xfrm>
        <a:graphic>
          <a:graphicData uri="http://schemas.openxmlformats.org/drawingml/2006/table">
            <a:tbl>
              <a:tblPr/>
              <a:tblGrid>
                <a:gridCol w="654340">
                  <a:extLst>
                    <a:ext uri="{9D8B030D-6E8A-4147-A177-3AD203B41FA5}">
                      <a16:colId xmlns:a16="http://schemas.microsoft.com/office/drawing/2014/main" val="2814279241"/>
                    </a:ext>
                  </a:extLst>
                </a:gridCol>
                <a:gridCol w="317548">
                  <a:extLst>
                    <a:ext uri="{9D8B030D-6E8A-4147-A177-3AD203B41FA5}">
                      <a16:colId xmlns:a16="http://schemas.microsoft.com/office/drawing/2014/main" val="1960733456"/>
                    </a:ext>
                  </a:extLst>
                </a:gridCol>
                <a:gridCol w="317548">
                  <a:extLst>
                    <a:ext uri="{9D8B030D-6E8A-4147-A177-3AD203B41FA5}">
                      <a16:colId xmlns:a16="http://schemas.microsoft.com/office/drawing/2014/main" val="779036988"/>
                    </a:ext>
                  </a:extLst>
                </a:gridCol>
                <a:gridCol w="2646229">
                  <a:extLst>
                    <a:ext uri="{9D8B030D-6E8A-4147-A177-3AD203B41FA5}">
                      <a16:colId xmlns:a16="http://schemas.microsoft.com/office/drawing/2014/main" val="3341443316"/>
                    </a:ext>
                  </a:extLst>
                </a:gridCol>
                <a:gridCol w="680000">
                  <a:extLst>
                    <a:ext uri="{9D8B030D-6E8A-4147-A177-3AD203B41FA5}">
                      <a16:colId xmlns:a16="http://schemas.microsoft.com/office/drawing/2014/main" val="3230357622"/>
                    </a:ext>
                  </a:extLst>
                </a:gridCol>
                <a:gridCol w="680000">
                  <a:extLst>
                    <a:ext uri="{9D8B030D-6E8A-4147-A177-3AD203B41FA5}">
                      <a16:colId xmlns:a16="http://schemas.microsoft.com/office/drawing/2014/main" val="1613656031"/>
                    </a:ext>
                  </a:extLst>
                </a:gridCol>
                <a:gridCol w="859623">
                  <a:extLst>
                    <a:ext uri="{9D8B030D-6E8A-4147-A177-3AD203B41FA5}">
                      <a16:colId xmlns:a16="http://schemas.microsoft.com/office/drawing/2014/main" val="3597579305"/>
                    </a:ext>
                  </a:extLst>
                </a:gridCol>
                <a:gridCol w="859623">
                  <a:extLst>
                    <a:ext uri="{9D8B030D-6E8A-4147-A177-3AD203B41FA5}">
                      <a16:colId xmlns:a16="http://schemas.microsoft.com/office/drawing/2014/main" val="3421624448"/>
                    </a:ext>
                  </a:extLst>
                </a:gridCol>
                <a:gridCol w="782642">
                  <a:extLst>
                    <a:ext uri="{9D8B030D-6E8A-4147-A177-3AD203B41FA5}">
                      <a16:colId xmlns:a16="http://schemas.microsoft.com/office/drawing/2014/main" val="2853321686"/>
                    </a:ext>
                  </a:extLst>
                </a:gridCol>
              </a:tblGrid>
              <a:tr h="1630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8345"/>
                  </a:ext>
                </a:extLst>
              </a:tr>
              <a:tr h="4992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9383"/>
                  </a:ext>
                </a:extLst>
              </a:tr>
              <a:tr h="213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458854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307678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3361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13571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85822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342001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9799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39838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970760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08866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495963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81936"/>
                  </a:ext>
                </a:extLst>
              </a:tr>
              <a:tr h="16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83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91147"/>
              </p:ext>
            </p:extLst>
          </p:nvPr>
        </p:nvGraphicFramePr>
        <p:xfrm>
          <a:off x="417237" y="1866900"/>
          <a:ext cx="8210798" cy="350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808816"/>
              </p:ext>
            </p:extLst>
          </p:nvPr>
        </p:nvGraphicFramePr>
        <p:xfrm>
          <a:off x="466600" y="1866900"/>
          <a:ext cx="8210798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1D5780-48AB-4452-9A27-F32DF9A67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58517"/>
              </p:ext>
            </p:extLst>
          </p:nvPr>
        </p:nvGraphicFramePr>
        <p:xfrm>
          <a:off x="611560" y="2276872"/>
          <a:ext cx="7344814" cy="3010297"/>
        </p:xfrm>
        <a:graphic>
          <a:graphicData uri="http://schemas.openxmlformats.org/drawingml/2006/table">
            <a:tbl>
              <a:tblPr/>
              <a:tblGrid>
                <a:gridCol w="765964">
                  <a:extLst>
                    <a:ext uri="{9D8B030D-6E8A-4147-A177-3AD203B41FA5}">
                      <a16:colId xmlns:a16="http://schemas.microsoft.com/office/drawing/2014/main" val="3678963227"/>
                    </a:ext>
                  </a:extLst>
                </a:gridCol>
                <a:gridCol w="2833418">
                  <a:extLst>
                    <a:ext uri="{9D8B030D-6E8A-4147-A177-3AD203B41FA5}">
                      <a16:colId xmlns:a16="http://schemas.microsoft.com/office/drawing/2014/main" val="326285994"/>
                    </a:ext>
                  </a:extLst>
                </a:gridCol>
                <a:gridCol w="759472">
                  <a:extLst>
                    <a:ext uri="{9D8B030D-6E8A-4147-A177-3AD203B41FA5}">
                      <a16:colId xmlns:a16="http://schemas.microsoft.com/office/drawing/2014/main" val="3267551572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3514588674"/>
                    </a:ext>
                  </a:extLst>
                </a:gridCol>
                <a:gridCol w="765964">
                  <a:extLst>
                    <a:ext uri="{9D8B030D-6E8A-4147-A177-3AD203B41FA5}">
                      <a16:colId xmlns:a16="http://schemas.microsoft.com/office/drawing/2014/main" val="876846587"/>
                    </a:ext>
                  </a:extLst>
                </a:gridCol>
                <a:gridCol w="765964">
                  <a:extLst>
                    <a:ext uri="{9D8B030D-6E8A-4147-A177-3AD203B41FA5}">
                      <a16:colId xmlns:a16="http://schemas.microsoft.com/office/drawing/2014/main" val="2120498003"/>
                    </a:ext>
                  </a:extLst>
                </a:gridCol>
                <a:gridCol w="739998">
                  <a:extLst>
                    <a:ext uri="{9D8B030D-6E8A-4147-A177-3AD203B41FA5}">
                      <a16:colId xmlns:a16="http://schemas.microsoft.com/office/drawing/2014/main" val="1108965394"/>
                    </a:ext>
                  </a:extLst>
                </a:gridCol>
              </a:tblGrid>
              <a:tr h="2229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305876"/>
                  </a:ext>
                </a:extLst>
              </a:tr>
              <a:tr h="5463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5665"/>
                  </a:ext>
                </a:extLst>
              </a:tr>
              <a:tr h="2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132.672.923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-9.030.069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54.190.780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503334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26.897.278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16.662.085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39462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-443.729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20113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562890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63.301.685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096109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57141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24928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43133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212331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37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7380A54-BC53-4B20-92EA-385491AA2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15584"/>
              </p:ext>
            </p:extLst>
          </p:nvPr>
        </p:nvGraphicFramePr>
        <p:xfrm>
          <a:off x="585598" y="2521928"/>
          <a:ext cx="7509519" cy="1381125"/>
        </p:xfrm>
        <a:graphic>
          <a:graphicData uri="http://schemas.openxmlformats.org/drawingml/2006/table">
            <a:tbl>
              <a:tblPr/>
              <a:tblGrid>
                <a:gridCol w="721017">
                  <a:extLst>
                    <a:ext uri="{9D8B030D-6E8A-4147-A177-3AD203B41FA5}">
                      <a16:colId xmlns:a16="http://schemas.microsoft.com/office/drawing/2014/main" val="1566984320"/>
                    </a:ext>
                  </a:extLst>
                </a:gridCol>
                <a:gridCol w="318664">
                  <a:extLst>
                    <a:ext uri="{9D8B030D-6E8A-4147-A177-3AD203B41FA5}">
                      <a16:colId xmlns:a16="http://schemas.microsoft.com/office/drawing/2014/main" val="2141664015"/>
                    </a:ext>
                  </a:extLst>
                </a:gridCol>
                <a:gridCol w="2587935">
                  <a:extLst>
                    <a:ext uri="{9D8B030D-6E8A-4147-A177-3AD203B41FA5}">
                      <a16:colId xmlns:a16="http://schemas.microsoft.com/office/drawing/2014/main" val="3496953920"/>
                    </a:ext>
                  </a:extLst>
                </a:gridCol>
                <a:gridCol w="714579">
                  <a:extLst>
                    <a:ext uri="{9D8B030D-6E8A-4147-A177-3AD203B41FA5}">
                      <a16:colId xmlns:a16="http://schemas.microsoft.com/office/drawing/2014/main" val="369499415"/>
                    </a:ext>
                  </a:extLst>
                </a:gridCol>
                <a:gridCol w="798269">
                  <a:extLst>
                    <a:ext uri="{9D8B030D-6E8A-4147-A177-3AD203B41FA5}">
                      <a16:colId xmlns:a16="http://schemas.microsoft.com/office/drawing/2014/main" val="4085705510"/>
                    </a:ext>
                  </a:extLst>
                </a:gridCol>
                <a:gridCol w="798269">
                  <a:extLst>
                    <a:ext uri="{9D8B030D-6E8A-4147-A177-3AD203B41FA5}">
                      <a16:colId xmlns:a16="http://schemas.microsoft.com/office/drawing/2014/main" val="2900120900"/>
                    </a:ext>
                  </a:extLst>
                </a:gridCol>
                <a:gridCol w="785393">
                  <a:extLst>
                    <a:ext uri="{9D8B030D-6E8A-4147-A177-3AD203B41FA5}">
                      <a16:colId xmlns:a16="http://schemas.microsoft.com/office/drawing/2014/main" val="2904040106"/>
                    </a:ext>
                  </a:extLst>
                </a:gridCol>
                <a:gridCol w="785393">
                  <a:extLst>
                    <a:ext uri="{9D8B030D-6E8A-4147-A177-3AD203B41FA5}">
                      <a16:colId xmlns:a16="http://schemas.microsoft.com/office/drawing/2014/main" val="1699973519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48450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1761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7.240.658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3.899.204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653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125.432.265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-8.473.087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50.291.576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4872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847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51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00963D-46F1-4A04-B9AF-99D7DAED1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01744"/>
              </p:ext>
            </p:extLst>
          </p:nvPr>
        </p:nvGraphicFramePr>
        <p:xfrm>
          <a:off x="580299" y="2204864"/>
          <a:ext cx="7860248" cy="3329961"/>
        </p:xfrm>
        <a:graphic>
          <a:graphicData uri="http://schemas.openxmlformats.org/drawingml/2006/table">
            <a:tbl>
              <a:tblPr/>
              <a:tblGrid>
                <a:gridCol w="796487">
                  <a:extLst>
                    <a:ext uri="{9D8B030D-6E8A-4147-A177-3AD203B41FA5}">
                      <a16:colId xmlns:a16="http://schemas.microsoft.com/office/drawing/2014/main" val="383253565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72503658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1558820087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3429357375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19917637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462723217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763494420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414140922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1064309170"/>
                    </a:ext>
                  </a:extLst>
                </a:gridCol>
              </a:tblGrid>
              <a:tr h="1654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144666"/>
                  </a:ext>
                </a:extLst>
              </a:tr>
              <a:tr h="506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435401"/>
                  </a:ext>
                </a:extLst>
              </a:tr>
              <a:tr h="175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7.240.658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3.899.204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8065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45054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20960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326120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63942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58023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29371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64367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2584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63012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849683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641999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91489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25506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379916"/>
                  </a:ext>
                </a:extLst>
              </a:tr>
              <a:tr h="16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1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B622B1-8058-4EE2-BFFB-3AF9D32B0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03004"/>
              </p:ext>
            </p:extLst>
          </p:nvPr>
        </p:nvGraphicFramePr>
        <p:xfrm>
          <a:off x="467544" y="1700808"/>
          <a:ext cx="8047804" cy="4178794"/>
        </p:xfrm>
        <a:graphic>
          <a:graphicData uri="http://schemas.openxmlformats.org/drawingml/2006/table">
            <a:tbl>
              <a:tblPr/>
              <a:tblGrid>
                <a:gridCol w="752813">
                  <a:extLst>
                    <a:ext uri="{9D8B030D-6E8A-4147-A177-3AD203B41FA5}">
                      <a16:colId xmlns:a16="http://schemas.microsoft.com/office/drawing/2014/main" val="1331957286"/>
                    </a:ext>
                  </a:extLst>
                </a:gridCol>
                <a:gridCol w="278092">
                  <a:extLst>
                    <a:ext uri="{9D8B030D-6E8A-4147-A177-3AD203B41FA5}">
                      <a16:colId xmlns:a16="http://schemas.microsoft.com/office/drawing/2014/main" val="1938356651"/>
                    </a:ext>
                  </a:extLst>
                </a:gridCol>
                <a:gridCol w="278092">
                  <a:extLst>
                    <a:ext uri="{9D8B030D-6E8A-4147-A177-3AD203B41FA5}">
                      <a16:colId xmlns:a16="http://schemas.microsoft.com/office/drawing/2014/main" val="4213143034"/>
                    </a:ext>
                  </a:extLst>
                </a:gridCol>
                <a:gridCol w="3168560">
                  <a:extLst>
                    <a:ext uri="{9D8B030D-6E8A-4147-A177-3AD203B41FA5}">
                      <a16:colId xmlns:a16="http://schemas.microsoft.com/office/drawing/2014/main" val="12741586"/>
                    </a:ext>
                  </a:extLst>
                </a:gridCol>
                <a:gridCol w="750005">
                  <a:extLst>
                    <a:ext uri="{9D8B030D-6E8A-4147-A177-3AD203B41FA5}">
                      <a16:colId xmlns:a16="http://schemas.microsoft.com/office/drawing/2014/main" val="1398498693"/>
                    </a:ext>
                  </a:extLst>
                </a:gridCol>
                <a:gridCol w="629218">
                  <a:extLst>
                    <a:ext uri="{9D8B030D-6E8A-4147-A177-3AD203B41FA5}">
                      <a16:colId xmlns:a16="http://schemas.microsoft.com/office/drawing/2014/main" val="2571176846"/>
                    </a:ext>
                  </a:extLst>
                </a:gridCol>
                <a:gridCol w="752813">
                  <a:extLst>
                    <a:ext uri="{9D8B030D-6E8A-4147-A177-3AD203B41FA5}">
                      <a16:colId xmlns:a16="http://schemas.microsoft.com/office/drawing/2014/main" val="2257620760"/>
                    </a:ext>
                  </a:extLst>
                </a:gridCol>
                <a:gridCol w="752813">
                  <a:extLst>
                    <a:ext uri="{9D8B030D-6E8A-4147-A177-3AD203B41FA5}">
                      <a16:colId xmlns:a16="http://schemas.microsoft.com/office/drawing/2014/main" val="2571558978"/>
                    </a:ext>
                  </a:extLst>
                </a:gridCol>
                <a:gridCol w="685398">
                  <a:extLst>
                    <a:ext uri="{9D8B030D-6E8A-4147-A177-3AD203B41FA5}">
                      <a16:colId xmlns:a16="http://schemas.microsoft.com/office/drawing/2014/main" val="3943477479"/>
                    </a:ext>
                  </a:extLst>
                </a:gridCol>
              </a:tblGrid>
              <a:tr h="159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035826"/>
                  </a:ext>
                </a:extLst>
              </a:tr>
              <a:tr h="4877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88254"/>
                  </a:ext>
                </a:extLst>
              </a:tr>
              <a:tr h="209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49.360.552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18917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22.112.308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-427.404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13.793.224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005078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1.428.931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9094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44916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30947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60.855.880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-10.703.225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27.337.102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202573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49.913.333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-4.915.897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23.427.945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39352"/>
                  </a:ext>
                </a:extLst>
              </a:tr>
              <a:tr h="296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8.335.807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48942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49632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90057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1.609.887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90324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96424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03221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6.876.103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-3.740.426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799.708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02901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1935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660105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166749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3.971.545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18228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2.430.955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885167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5.072.072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253754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8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C634CE-ABFE-4B1E-A739-196809E5E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84300"/>
              </p:ext>
            </p:extLst>
          </p:nvPr>
        </p:nvGraphicFramePr>
        <p:xfrm>
          <a:off x="474240" y="1772816"/>
          <a:ext cx="8041111" cy="3811486"/>
        </p:xfrm>
        <a:graphic>
          <a:graphicData uri="http://schemas.openxmlformats.org/drawingml/2006/table">
            <a:tbl>
              <a:tblPr/>
              <a:tblGrid>
                <a:gridCol w="752187">
                  <a:extLst>
                    <a:ext uri="{9D8B030D-6E8A-4147-A177-3AD203B41FA5}">
                      <a16:colId xmlns:a16="http://schemas.microsoft.com/office/drawing/2014/main" val="2101422799"/>
                    </a:ext>
                  </a:extLst>
                </a:gridCol>
                <a:gridCol w="277861">
                  <a:extLst>
                    <a:ext uri="{9D8B030D-6E8A-4147-A177-3AD203B41FA5}">
                      <a16:colId xmlns:a16="http://schemas.microsoft.com/office/drawing/2014/main" val="2460887671"/>
                    </a:ext>
                  </a:extLst>
                </a:gridCol>
                <a:gridCol w="277861">
                  <a:extLst>
                    <a:ext uri="{9D8B030D-6E8A-4147-A177-3AD203B41FA5}">
                      <a16:colId xmlns:a16="http://schemas.microsoft.com/office/drawing/2014/main" val="3225797427"/>
                    </a:ext>
                  </a:extLst>
                </a:gridCol>
                <a:gridCol w="3165924">
                  <a:extLst>
                    <a:ext uri="{9D8B030D-6E8A-4147-A177-3AD203B41FA5}">
                      <a16:colId xmlns:a16="http://schemas.microsoft.com/office/drawing/2014/main" val="2168225987"/>
                    </a:ext>
                  </a:extLst>
                </a:gridCol>
                <a:gridCol w="749381">
                  <a:extLst>
                    <a:ext uri="{9D8B030D-6E8A-4147-A177-3AD203B41FA5}">
                      <a16:colId xmlns:a16="http://schemas.microsoft.com/office/drawing/2014/main" val="3761635365"/>
                    </a:ext>
                  </a:extLst>
                </a:gridCol>
                <a:gridCol w="628695">
                  <a:extLst>
                    <a:ext uri="{9D8B030D-6E8A-4147-A177-3AD203B41FA5}">
                      <a16:colId xmlns:a16="http://schemas.microsoft.com/office/drawing/2014/main" val="1642807615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1215505731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3309540464"/>
                    </a:ext>
                  </a:extLst>
                </a:gridCol>
                <a:gridCol w="684828">
                  <a:extLst>
                    <a:ext uri="{9D8B030D-6E8A-4147-A177-3AD203B41FA5}">
                      <a16:colId xmlns:a16="http://schemas.microsoft.com/office/drawing/2014/main" val="3940891924"/>
                    </a:ext>
                  </a:extLst>
                </a:gridCol>
              </a:tblGrid>
              <a:tr h="215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868110"/>
                  </a:ext>
                </a:extLst>
              </a:tr>
              <a:tr h="321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313890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89531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1.718.406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19814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54324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61403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0120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38375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31286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883990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57913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39949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2.133.448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48306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2.133.448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41346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12985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224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69371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159825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83655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79492"/>
                  </a:ext>
                </a:extLst>
              </a:tr>
              <a:tr h="172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45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1572</Words>
  <Application>Microsoft Office PowerPoint</Application>
  <PresentationFormat>Presentación en pantalla (4:3)</PresentationFormat>
  <Paragraphs>819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JULIO DE 2020 PARTIDA 26: MINISTERIO DEL DEPORTE</vt:lpstr>
      <vt:lpstr>EJECUCIÓN ACUMULADA DE GASTOS A JULIO DE 2020  PARTIDA 26 MINISTERIO DEL DEPORTE</vt:lpstr>
      <vt:lpstr>EJECUCIÓN ACUMULADA DE GASTOS A JULIO DE 2020  PARTIDA 26 MINISTERIO DEL DEPORTE</vt:lpstr>
      <vt:lpstr>EJECUCIÓN ACUMULADA DE GASTOS A JULIO DE 2020  PARTIDA 26 MINISTERIO DEL DEPORTE</vt:lpstr>
      <vt:lpstr>EJECUCIÓN ACUMULADA DE GASTOS A JULIO DE 2019  PARTIDA 26 MINISTERIO DEL DEPORTE</vt:lpstr>
      <vt:lpstr>EJECUCIÓN ACUMULADA DE GASTOS A JULIO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298</cp:revision>
  <cp:lastPrinted>2019-06-03T14:10:49Z</cp:lastPrinted>
  <dcterms:created xsi:type="dcterms:W3CDTF">2016-06-23T13:38:47Z</dcterms:created>
  <dcterms:modified xsi:type="dcterms:W3CDTF">2020-09-14T01:27:41Z</dcterms:modified>
</cp:coreProperties>
</file>