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275" r:id="rId13"/>
    <p:sldId id="276" r:id="rId14"/>
    <p:sldId id="300" r:id="rId15"/>
    <p:sldId id="277" r:id="rId16"/>
    <p:sldId id="278" r:id="rId17"/>
    <p:sldId id="306" r:id="rId18"/>
    <p:sldId id="272" r:id="rId19"/>
    <p:sldId id="305" r:id="rId20"/>
    <p:sldId id="308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11" d="100"/>
          <a:sy n="111" d="100"/>
        </p:scale>
        <p:origin x="2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74411714686583241"/>
          <c:w val="0.96122163145174166"/>
          <c:h val="0.234202675699040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8A-45F3-AD32-2249F2420A56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8A-45F3-AD32-2249F2420A56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8A-45F3-AD32-2249F2420A56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8A-45F3-AD32-2249F2420A56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8A-45F3-AD32-2249F2420A56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8A-45F3-AD32-2249F2420A56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8A-45F3-AD32-2249F2420A56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8A-45F3-AD32-2249F2420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21'!$D$32:$J$32</c:f>
              <c:numCache>
                <c:formatCode>0.0%</c:formatCode>
                <c:ptCount val="7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8A-45F3-AD32-2249F2420A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8C-48B5-A6AC-BE9EE347FD1A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8C-48B5-A6AC-BE9EE347FD1A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DC8C-48B5-A6AC-BE9EE347FD1A}"/>
              </c:ext>
            </c:extLst>
          </c:dPt>
          <c:dLbls>
            <c:dLbl>
              <c:idx val="0"/>
              <c:layout>
                <c:manualLayout>
                  <c:x val="-2.1667779049071956E-2"/>
                  <c:y val="3.2784118271913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8C-48B5-A6AC-BE9EE347FD1A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8C-48B5-A6AC-BE9EE347FD1A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8C-48B5-A6AC-BE9EE347FD1A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8C-48B5-A6AC-BE9EE347FD1A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8C-48B5-A6AC-BE9EE347FD1A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8C-48B5-A6AC-BE9EE347FD1A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8C-48B5-A6AC-BE9EE347FD1A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8C-48B5-A6AC-BE9EE347FD1A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8C-48B5-A6AC-BE9EE347FD1A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8C-48B5-A6AC-BE9EE347FD1A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C8C-48B5-A6AC-BE9EE347FD1A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C8C-48B5-A6AC-BE9EE347FD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21'!$D$25:$J$25</c:f>
              <c:numCache>
                <c:formatCode>0.0%</c:formatCode>
                <c:ptCount val="7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C8C-48B5-A6AC-BE9EE347F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D44CC83-FD79-4F69-8309-233E4F088C6B}"/>
              </a:ext>
            </a:extLst>
          </p:cNvPr>
          <p:cNvSpPr txBox="1">
            <a:spLocks/>
          </p:cNvSpPr>
          <p:nvPr/>
        </p:nvSpPr>
        <p:spPr>
          <a:xfrm>
            <a:off x="455589" y="4574173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B41566-B76C-4665-B5AC-10AB8D0E3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8" y="1849871"/>
            <a:ext cx="8114131" cy="27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66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58A5448-8825-433E-9AE1-451A3AF1F4D4}"/>
              </a:ext>
            </a:extLst>
          </p:cNvPr>
          <p:cNvSpPr txBox="1">
            <a:spLocks/>
          </p:cNvSpPr>
          <p:nvPr/>
        </p:nvSpPr>
        <p:spPr>
          <a:xfrm>
            <a:off x="464794" y="5787238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8425953-EEEA-425E-ABA1-3468A2A79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94" y="1713864"/>
            <a:ext cx="8155326" cy="410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F78A5F1-2893-4E89-AD5E-AF9222E1A7B7}"/>
              </a:ext>
            </a:extLst>
          </p:cNvPr>
          <p:cNvSpPr txBox="1">
            <a:spLocks/>
          </p:cNvSpPr>
          <p:nvPr/>
        </p:nvSpPr>
        <p:spPr>
          <a:xfrm>
            <a:off x="457199" y="5306697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FE6BCE-42E2-49CC-8BE5-0B258D684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7" y="1916831"/>
            <a:ext cx="8148914" cy="338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779266E-88AA-4F24-A4FC-07E92D9F0397}"/>
              </a:ext>
            </a:extLst>
          </p:cNvPr>
          <p:cNvSpPr txBox="1">
            <a:spLocks/>
          </p:cNvSpPr>
          <p:nvPr/>
        </p:nvSpPr>
        <p:spPr>
          <a:xfrm>
            <a:off x="464794" y="5787238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5E0A48-8A2B-4179-B65A-A58B368E0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52" y="1885020"/>
            <a:ext cx="8125095" cy="390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229D537-E3DB-4C0F-86B0-A81351759ECF}"/>
              </a:ext>
            </a:extLst>
          </p:cNvPr>
          <p:cNvSpPr txBox="1">
            <a:spLocks/>
          </p:cNvSpPr>
          <p:nvPr/>
        </p:nvSpPr>
        <p:spPr>
          <a:xfrm>
            <a:off x="491769" y="4457673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25228F4-A9CC-4C91-BCED-260E1FEE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80" y="1965785"/>
            <a:ext cx="8162920" cy="24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CFD26E6-2711-4C7A-9A6A-EDD08007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80" y="1655174"/>
            <a:ext cx="8096240" cy="4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0DC9DE5-E052-4802-BB71-86C454F1F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143" y="1722770"/>
            <a:ext cx="8010755" cy="380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JULIOR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B0CCC7-8230-40B6-8094-8214C9386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45152"/>
            <a:ext cx="8090646" cy="198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B5976E2-695A-4A1C-8765-10C32C408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08" y="1832414"/>
            <a:ext cx="8037155" cy="354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3CDB048-AA3A-4F07-ADEF-1D9273FF9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86" y="1993219"/>
            <a:ext cx="8090869" cy="244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534389"/>
              </p:ext>
            </p:extLst>
          </p:nvPr>
        </p:nvGraphicFramePr>
        <p:xfrm>
          <a:off x="500409" y="1974711"/>
          <a:ext cx="3971815" cy="282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132831"/>
              </p:ext>
            </p:extLst>
          </p:nvPr>
        </p:nvGraphicFramePr>
        <p:xfrm>
          <a:off x="4657818" y="1974710"/>
          <a:ext cx="4019581" cy="282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36C5B7-0BD3-4706-B9FD-48CA0AF3D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0" y="2052358"/>
            <a:ext cx="8090869" cy="307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205456"/>
              </p:ext>
            </p:extLst>
          </p:nvPr>
        </p:nvGraphicFramePr>
        <p:xfrm>
          <a:off x="611559" y="1693068"/>
          <a:ext cx="7848873" cy="389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220657"/>
              </p:ext>
            </p:extLst>
          </p:nvPr>
        </p:nvGraphicFramePr>
        <p:xfrm>
          <a:off x="639896" y="1700808"/>
          <a:ext cx="7543521" cy="389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192CE98-D8CA-4D7B-9932-12095698EC4D}"/>
              </a:ext>
            </a:extLst>
          </p:cNvPr>
          <p:cNvSpPr txBox="1">
            <a:spLocks/>
          </p:cNvSpPr>
          <p:nvPr/>
        </p:nvSpPr>
        <p:spPr>
          <a:xfrm>
            <a:off x="514826" y="4365104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71CC2F7-7DCF-4879-9D58-6C1BEB7B6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306364"/>
            <a:ext cx="8090869" cy="205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63A9D7D-3EC1-4AA3-BBA0-5F3B7033A5E8}"/>
              </a:ext>
            </a:extLst>
          </p:cNvPr>
          <p:cNvSpPr txBox="1">
            <a:spLocks/>
          </p:cNvSpPr>
          <p:nvPr/>
        </p:nvSpPr>
        <p:spPr>
          <a:xfrm>
            <a:off x="477261" y="4581128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8A5A33B-9E5F-4BF4-B6D5-A4474ABB4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67" y="2043873"/>
            <a:ext cx="7992264" cy="253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881D434-EEF6-493F-A1EA-05CB03E616AF}"/>
              </a:ext>
            </a:extLst>
          </p:cNvPr>
          <p:cNvSpPr txBox="1">
            <a:spLocks/>
          </p:cNvSpPr>
          <p:nvPr/>
        </p:nvSpPr>
        <p:spPr>
          <a:xfrm>
            <a:off x="464794" y="5787238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757B55-7CB8-439E-87A3-72A180D5B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84" y="1700807"/>
            <a:ext cx="8090869" cy="403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BA4B299F-4104-474E-8728-4D7B7258BF13}"/>
              </a:ext>
            </a:extLst>
          </p:cNvPr>
          <p:cNvSpPr txBox="1">
            <a:spLocks/>
          </p:cNvSpPr>
          <p:nvPr/>
        </p:nvSpPr>
        <p:spPr>
          <a:xfrm>
            <a:off x="493300" y="3634154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2F57A2-6340-4710-A9BC-6AD911F6A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21" y="1874053"/>
            <a:ext cx="8017443" cy="176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D44CC83-FD79-4F69-8309-233E4F088C6B}"/>
              </a:ext>
            </a:extLst>
          </p:cNvPr>
          <p:cNvSpPr txBox="1">
            <a:spLocks/>
          </p:cNvSpPr>
          <p:nvPr/>
        </p:nvSpPr>
        <p:spPr>
          <a:xfrm>
            <a:off x="523878" y="5458347"/>
            <a:ext cx="8090869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FE9CC0-10F8-4584-9B91-73FEFA36A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8" y="1849871"/>
            <a:ext cx="8162922" cy="360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5469</TotalTime>
  <Words>1128</Words>
  <Application>Microsoft Office PowerPoint</Application>
  <PresentationFormat>Presentación en pantalla (4:3)</PresentationFormat>
  <Paragraphs>86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2_Tema de Office</vt:lpstr>
      <vt:lpstr>EJECUCIÓN ACUMULADA DE GASTOS PRESUPUESTARIOS AL MES DE JULIO DE 2020 PARTIDA 21:  MINISTERIO DE DESARROLLO SOCIAL</vt:lpstr>
      <vt:lpstr>EJECUCIÓN ACUMULADA DE GASTOS A JULIO DE 2020  PARTIDA 21 MINISTERIO DE DESARROLLO SOCIAL</vt:lpstr>
      <vt:lpstr>Presentación de PowerPoint</vt:lpstr>
      <vt:lpstr>Presentación de PowerPoint</vt:lpstr>
      <vt:lpstr>EJECUCIÓN ACUMULADA DE GASTOS A JULIO DE 2020  PARTIDA 21 MINISTERIO DE DESARROLLO SOCIAL</vt:lpstr>
      <vt:lpstr>EJECUCIÓN ACUMULADA DE GASTOS A JULIO DE 2020  PARTIDA 2I RESUMEN POR CAPÍTULOS</vt:lpstr>
      <vt:lpstr>EJECUCIÓN ACUMULADA DE GASTOS A JULIO DE 2020  PARTIDA 21. CAPÍTULO 01. PROGRAMA 01:  SUBSECRETARÍA DE SERVICIOS SOCIALES</vt:lpstr>
      <vt:lpstr>EJECUCIÓN ACUMULADA DE GASTOS A JULIO DE 2020  PARTIDA 21. CAPÍTULO 01. PROGRAMA 01:  SUBSECRETARÍA DE SERVICIOS SOCIALES</vt:lpstr>
      <vt:lpstr>EJECUCIÓN ACUMULADA DE GASTOS A JULIO DE 2020  PARTIDA 21. CAPÍTULO 01. PROGRAMA 05:  INGRESO ÉTICO FAMILIAR Y SISTEMA CHILE SOLIDARIO</vt:lpstr>
      <vt:lpstr>EJECUCIÓN ACUMULADA DE GASTOS A JULIO DE 2020  PARTIDA 21. CAPÍTULO 01. PROGRAMA 05:  INGRESO ÉTICO FAMILIAR Y SISTEMA CHILE SOLIDARIO</vt:lpstr>
      <vt:lpstr>EJECUCIÓN ACUMULADA DE GASTOS A JULIO DE 2020  PARTIDA 21. CAPÍTULO 02. PROGRAMA 01:  FONDO DE SOLIDARIDAD E INVERSIÓN SOCIAL</vt:lpstr>
      <vt:lpstr>EJECUCIÓN ACUMULADA DE GASTOS A JULIO DE 2020  PARTIDA 21. CAPÍTULO 05. PROGRAMA 01:  INSTITUTO NACIONAL DE LA JUVENTUD</vt:lpstr>
      <vt:lpstr>EJECUCIÓN ACUMULADA DE GASTOS A JULIO DE 2020  PARTIDA 21. CAPÍTULO 06. PROGRAMA 01:  CORPORACIÓN NACIONAL DE DESARROLLO INDÍGENA</vt:lpstr>
      <vt:lpstr>EJECUCIÓN ACUMULADA DE GASTOS A JULIO DE 2020  PARTIDA 21. CAPÍTULO 06. PROGRAMA 01:  CORPORACIÓN NACIONAL DE DESARROLLO INDÍGENA</vt:lpstr>
      <vt:lpstr>EJECUCIÓN ACUMULADA DE GASTOS A JULIO DE 2020  PARTIDA 21. CAPÍTULO 07. PROGRAMA 01:  SERVICIO NACIONAL DE LA DISCAPACIDAD</vt:lpstr>
      <vt:lpstr>EJECUCIÓN ACUMULADA DE GASTOS A JULIO DE 2020  PARTIDA 21. CAPÍTULO 08. PROGRAMA 01:  SERVICIO NACIONAL DEL ADULTO MAYOR</vt:lpstr>
      <vt:lpstr>EJECUCIÓN ACUMULADA DE GASTOS A JULIO DE 2020  PARTIDA 21. CAPÍTULO 08. PROGRAMA 01:  SERVICIO NACIONAL DEL ADULTO JULIOR</vt:lpstr>
      <vt:lpstr>EJECUCIÓN ACUMULADA DE GASTOS A JULIO DE 2020  PARTIDA 21. CAPÍTULO 09. PROGRAMA 01:  SUBSECRETARÍA DE EVALUACIÓN SOCIAL</vt:lpstr>
      <vt:lpstr>EJECUCIÓN ACUMULADA DE GASTOS A JULIO DE 2020  PARTIDA 21. CAPÍTULO 10. PROGRAMA 01:  SUBSECRETARÍA DE LA NIÑEZ</vt:lpstr>
      <vt:lpstr>EJECUCIÓN ACUMULADA DE GASTOS A JULIO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326</cp:revision>
  <cp:lastPrinted>2019-10-14T14:51:48Z</cp:lastPrinted>
  <dcterms:created xsi:type="dcterms:W3CDTF">2016-06-23T13:38:47Z</dcterms:created>
  <dcterms:modified xsi:type="dcterms:W3CDTF">2020-09-14T01:04:07Z</dcterms:modified>
</cp:coreProperties>
</file>