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7.8333163469910913E-2"/>
          <c:y val="0.81390863046229522"/>
          <c:w val="0.77860352326279558"/>
          <c:h val="0.16045045780161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Disdtribución 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48-4278-9C0F-1BB10C98E4A9}"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48-4278-9C0F-1BB10C98E4A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0331816"/>
        <c:axId val="480332208"/>
        <c:axId val="0"/>
      </c:bar3DChart>
      <c:catAx>
        <c:axId val="48033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332208"/>
        <c:crosses val="autoZero"/>
        <c:auto val="1"/>
        <c:lblAlgn val="ctr"/>
        <c:lblOffset val="100"/>
        <c:noMultiLvlLbl val="0"/>
      </c:catAx>
      <c:valAx>
        <c:axId val="48033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33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20'!$D$34:$O$34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E6-40A2-92E7-AB21DB7E611B}"/>
            </c:ext>
          </c:extLst>
        </c:ser>
        <c:ser>
          <c:idx val="1"/>
          <c:order val="1"/>
          <c:tx>
            <c:strRef>
              <c:f>'Partida 20'!$C$35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E6-40A2-92E7-AB21DB7E611B}"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E6-40A2-92E7-AB21DB7E611B}"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E6-40A2-92E7-AB21DB7E6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20'!$D$35:$O$35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E6-40A2-92E7-AB21DB7E611B}"/>
            </c:ext>
          </c:extLst>
        </c:ser>
        <c:ser>
          <c:idx val="2"/>
          <c:order val="2"/>
          <c:tx>
            <c:strRef>
              <c:f>'Partida 20'!$C$36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E6-40A2-92E7-AB21DB7E611B}"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E6-40A2-92E7-AB21DB7E611B}"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E6-40A2-92E7-AB21DB7E6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20'!$D$36:$J$36</c:f>
              <c:numCache>
                <c:formatCode>0.0%</c:formatCode>
                <c:ptCount val="7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E6-40A2-92E7-AB21DB7E6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334658776"/>
        <c:axId val="334659168"/>
      </c:barChart>
      <c:catAx>
        <c:axId val="334658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4659168"/>
        <c:crosses val="autoZero"/>
        <c:auto val="0"/>
        <c:lblAlgn val="ctr"/>
        <c:lblOffset val="100"/>
        <c:noMultiLvlLbl val="0"/>
      </c:catAx>
      <c:valAx>
        <c:axId val="3346591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346587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996088394042229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'Partida 20'!$C$30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20'!$D$30:$O$30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61-4561-802E-474987ADB8DA}"/>
            </c:ext>
          </c:extLst>
        </c:ser>
        <c:ser>
          <c:idx val="1"/>
          <c:order val="1"/>
          <c:tx>
            <c:strRef>
              <c:f>'Partida 20'!$C$31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20'!$D$31:$O$31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61-4561-802E-474987ADB8DA}"/>
            </c:ext>
          </c:extLst>
        </c:ser>
        <c:ser>
          <c:idx val="2"/>
          <c:order val="2"/>
          <c:tx>
            <c:strRef>
              <c:f>'Partida 20'!$C$32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761-4561-802E-474987ADB8DA}"/>
                </c:ext>
              </c:extLst>
            </c:dLbl>
            <c:dLbl>
              <c:idx val="1"/>
              <c:layout>
                <c:manualLayout>
                  <c:x val="-4.9937578027465693E-2"/>
                  <c:y val="-7.2857151052548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61-4561-802E-474987ADB8DA}"/>
                </c:ext>
              </c:extLst>
            </c:dLbl>
            <c:dLbl>
              <c:idx val="2"/>
              <c:layout>
                <c:manualLayout>
                  <c:x val="-2.996254681647940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61-4561-802E-474987ADB8DA}"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61-4561-802E-474987ADB8DA}"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61-4561-802E-474987ADB8DA}"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61-4561-802E-474987ADB8DA}"/>
                </c:ext>
              </c:extLst>
            </c:dLbl>
            <c:dLbl>
              <c:idx val="6"/>
              <c:layout>
                <c:manualLayout>
                  <c:x val="-2.2471910112359644E-2"/>
                  <c:y val="-5.1428577213563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61-4561-802E-474987ADB8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20'!$D$32:$J$32</c:f>
              <c:numCache>
                <c:formatCode>0.0%</c:formatCode>
                <c:ptCount val="7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761-4561-802E-474987ADB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4655248"/>
        <c:axId val="334657600"/>
      </c:lineChart>
      <c:catAx>
        <c:axId val="33465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4657600"/>
        <c:crosses val="autoZero"/>
        <c:auto val="1"/>
        <c:lblAlgn val="ctr"/>
        <c:lblOffset val="100"/>
        <c:tickLblSkip val="1"/>
        <c:noMultiLvlLbl val="0"/>
      </c:catAx>
      <c:valAx>
        <c:axId val="3346576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46552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2C27E0A1-8C39-4FD7-95F0-CEC75A4C5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19190"/>
              </p:ext>
            </p:extLst>
          </p:nvPr>
        </p:nvGraphicFramePr>
        <p:xfrm>
          <a:off x="457200" y="1600201"/>
          <a:ext cx="3682752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DE0E48B-34D6-4772-BB6D-1BEF5A653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769953"/>
              </p:ext>
            </p:extLst>
          </p:nvPr>
        </p:nvGraphicFramePr>
        <p:xfrm>
          <a:off x="4139952" y="1600200"/>
          <a:ext cx="4485184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5" y="7620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451758"/>
              </p:ext>
            </p:extLst>
          </p:nvPr>
        </p:nvGraphicFramePr>
        <p:xfrm>
          <a:off x="419165" y="1947333"/>
          <a:ext cx="8210798" cy="3678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006695"/>
              </p:ext>
            </p:extLst>
          </p:nvPr>
        </p:nvGraphicFramePr>
        <p:xfrm>
          <a:off x="457200" y="1947333"/>
          <a:ext cx="8229600" cy="3678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64691" y="4808265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C936DC4-C0B0-4DA0-A5D9-F5C8D01D7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354747"/>
              </p:ext>
            </p:extLst>
          </p:nvPr>
        </p:nvGraphicFramePr>
        <p:xfrm>
          <a:off x="931162" y="2262187"/>
          <a:ext cx="7274768" cy="2333625"/>
        </p:xfrm>
        <a:graphic>
          <a:graphicData uri="http://schemas.openxmlformats.org/drawingml/2006/table">
            <a:tbl>
              <a:tblPr/>
              <a:tblGrid>
                <a:gridCol w="782045">
                  <a:extLst>
                    <a:ext uri="{9D8B030D-6E8A-4147-A177-3AD203B41FA5}">
                      <a16:colId xmlns:a16="http://schemas.microsoft.com/office/drawing/2014/main" val="468626779"/>
                    </a:ext>
                  </a:extLst>
                </a:gridCol>
                <a:gridCol w="2652533">
                  <a:extLst>
                    <a:ext uri="{9D8B030D-6E8A-4147-A177-3AD203B41FA5}">
                      <a16:colId xmlns:a16="http://schemas.microsoft.com/office/drawing/2014/main" val="2817048270"/>
                    </a:ext>
                  </a:extLst>
                </a:gridCol>
                <a:gridCol w="782045">
                  <a:extLst>
                    <a:ext uri="{9D8B030D-6E8A-4147-A177-3AD203B41FA5}">
                      <a16:colId xmlns:a16="http://schemas.microsoft.com/office/drawing/2014/main" val="4033929454"/>
                    </a:ext>
                  </a:extLst>
                </a:gridCol>
                <a:gridCol w="782045">
                  <a:extLst>
                    <a:ext uri="{9D8B030D-6E8A-4147-A177-3AD203B41FA5}">
                      <a16:colId xmlns:a16="http://schemas.microsoft.com/office/drawing/2014/main" val="3480222294"/>
                    </a:ext>
                  </a:extLst>
                </a:gridCol>
                <a:gridCol w="782045">
                  <a:extLst>
                    <a:ext uri="{9D8B030D-6E8A-4147-A177-3AD203B41FA5}">
                      <a16:colId xmlns:a16="http://schemas.microsoft.com/office/drawing/2014/main" val="1606185670"/>
                    </a:ext>
                  </a:extLst>
                </a:gridCol>
                <a:gridCol w="782045">
                  <a:extLst>
                    <a:ext uri="{9D8B030D-6E8A-4147-A177-3AD203B41FA5}">
                      <a16:colId xmlns:a16="http://schemas.microsoft.com/office/drawing/2014/main" val="1935373954"/>
                    </a:ext>
                  </a:extLst>
                </a:gridCol>
                <a:gridCol w="712010">
                  <a:extLst>
                    <a:ext uri="{9D8B030D-6E8A-4147-A177-3AD203B41FA5}">
                      <a16:colId xmlns:a16="http://schemas.microsoft.com/office/drawing/2014/main" val="604992504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688890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273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38.481.753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6.477.985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23.022.469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7883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13.365.253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8.575.060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785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248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4856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12.727.245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4.227.844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1694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6578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0185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7.106.236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6.825.825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1823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27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44305" y="4293096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74C270D-392F-41A5-8762-CA25CC907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004408"/>
              </p:ext>
            </p:extLst>
          </p:nvPr>
        </p:nvGraphicFramePr>
        <p:xfrm>
          <a:off x="758608" y="2965351"/>
          <a:ext cx="7513435" cy="1009650"/>
        </p:xfrm>
        <a:graphic>
          <a:graphicData uri="http://schemas.openxmlformats.org/drawingml/2006/table">
            <a:tbl>
              <a:tblPr/>
              <a:tblGrid>
                <a:gridCol w="844631">
                  <a:extLst>
                    <a:ext uri="{9D8B030D-6E8A-4147-A177-3AD203B41FA5}">
                      <a16:colId xmlns:a16="http://schemas.microsoft.com/office/drawing/2014/main" val="397175406"/>
                    </a:ext>
                  </a:extLst>
                </a:gridCol>
                <a:gridCol w="312010">
                  <a:extLst>
                    <a:ext uri="{9D8B030D-6E8A-4147-A177-3AD203B41FA5}">
                      <a16:colId xmlns:a16="http://schemas.microsoft.com/office/drawing/2014/main" val="3850945683"/>
                    </a:ext>
                  </a:extLst>
                </a:gridCol>
                <a:gridCol w="2221884">
                  <a:extLst>
                    <a:ext uri="{9D8B030D-6E8A-4147-A177-3AD203B41FA5}">
                      <a16:colId xmlns:a16="http://schemas.microsoft.com/office/drawing/2014/main" val="168393830"/>
                    </a:ext>
                  </a:extLst>
                </a:gridCol>
                <a:gridCol w="844631">
                  <a:extLst>
                    <a:ext uri="{9D8B030D-6E8A-4147-A177-3AD203B41FA5}">
                      <a16:colId xmlns:a16="http://schemas.microsoft.com/office/drawing/2014/main" val="3613246854"/>
                    </a:ext>
                  </a:extLst>
                </a:gridCol>
                <a:gridCol w="844631">
                  <a:extLst>
                    <a:ext uri="{9D8B030D-6E8A-4147-A177-3AD203B41FA5}">
                      <a16:colId xmlns:a16="http://schemas.microsoft.com/office/drawing/2014/main" val="1817899447"/>
                    </a:ext>
                  </a:extLst>
                </a:gridCol>
                <a:gridCol w="844631">
                  <a:extLst>
                    <a:ext uri="{9D8B030D-6E8A-4147-A177-3AD203B41FA5}">
                      <a16:colId xmlns:a16="http://schemas.microsoft.com/office/drawing/2014/main" val="2796338786"/>
                    </a:ext>
                  </a:extLst>
                </a:gridCol>
                <a:gridCol w="844631">
                  <a:extLst>
                    <a:ext uri="{9D8B030D-6E8A-4147-A177-3AD203B41FA5}">
                      <a16:colId xmlns:a16="http://schemas.microsoft.com/office/drawing/2014/main" val="657343759"/>
                    </a:ext>
                  </a:extLst>
                </a:gridCol>
                <a:gridCol w="756386">
                  <a:extLst>
                    <a:ext uri="{9D8B030D-6E8A-4147-A177-3AD203B41FA5}">
                      <a16:colId xmlns:a16="http://schemas.microsoft.com/office/drawing/2014/main" val="3859887507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56886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7989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22.477.049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13.815.024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9442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16.004.704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6.320.185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792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1229" y="732403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1229" y="1412776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CFD3CC1-9EFD-4B29-83E1-70F5257C3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826331"/>
              </p:ext>
            </p:extLst>
          </p:nvPr>
        </p:nvGraphicFramePr>
        <p:xfrm>
          <a:off x="751229" y="1632994"/>
          <a:ext cx="7560841" cy="4460374"/>
        </p:xfrm>
        <a:graphic>
          <a:graphicData uri="http://schemas.openxmlformats.org/drawingml/2006/table">
            <a:tbl>
              <a:tblPr/>
              <a:tblGrid>
                <a:gridCol w="689454">
                  <a:extLst>
                    <a:ext uri="{9D8B030D-6E8A-4147-A177-3AD203B41FA5}">
                      <a16:colId xmlns:a16="http://schemas.microsoft.com/office/drawing/2014/main" val="2643653060"/>
                    </a:ext>
                  </a:extLst>
                </a:gridCol>
                <a:gridCol w="254686">
                  <a:extLst>
                    <a:ext uri="{9D8B030D-6E8A-4147-A177-3AD203B41FA5}">
                      <a16:colId xmlns:a16="http://schemas.microsoft.com/office/drawing/2014/main" val="3124713185"/>
                    </a:ext>
                  </a:extLst>
                </a:gridCol>
                <a:gridCol w="254686">
                  <a:extLst>
                    <a:ext uri="{9D8B030D-6E8A-4147-A177-3AD203B41FA5}">
                      <a16:colId xmlns:a16="http://schemas.microsoft.com/office/drawing/2014/main" val="1736935659"/>
                    </a:ext>
                  </a:extLst>
                </a:gridCol>
                <a:gridCol w="2986777">
                  <a:extLst>
                    <a:ext uri="{9D8B030D-6E8A-4147-A177-3AD203B41FA5}">
                      <a16:colId xmlns:a16="http://schemas.microsoft.com/office/drawing/2014/main" val="765289656"/>
                    </a:ext>
                  </a:extLst>
                </a:gridCol>
                <a:gridCol w="689454">
                  <a:extLst>
                    <a:ext uri="{9D8B030D-6E8A-4147-A177-3AD203B41FA5}">
                      <a16:colId xmlns:a16="http://schemas.microsoft.com/office/drawing/2014/main" val="3728335439"/>
                    </a:ext>
                  </a:extLst>
                </a:gridCol>
                <a:gridCol w="689454">
                  <a:extLst>
                    <a:ext uri="{9D8B030D-6E8A-4147-A177-3AD203B41FA5}">
                      <a16:colId xmlns:a16="http://schemas.microsoft.com/office/drawing/2014/main" val="544137846"/>
                    </a:ext>
                  </a:extLst>
                </a:gridCol>
                <a:gridCol w="689454">
                  <a:extLst>
                    <a:ext uri="{9D8B030D-6E8A-4147-A177-3AD203B41FA5}">
                      <a16:colId xmlns:a16="http://schemas.microsoft.com/office/drawing/2014/main" val="1766188022"/>
                    </a:ext>
                  </a:extLst>
                </a:gridCol>
                <a:gridCol w="689454">
                  <a:extLst>
                    <a:ext uri="{9D8B030D-6E8A-4147-A177-3AD203B41FA5}">
                      <a16:colId xmlns:a16="http://schemas.microsoft.com/office/drawing/2014/main" val="3700142091"/>
                    </a:ext>
                  </a:extLst>
                </a:gridCol>
                <a:gridCol w="617422">
                  <a:extLst>
                    <a:ext uri="{9D8B030D-6E8A-4147-A177-3AD203B41FA5}">
                      <a16:colId xmlns:a16="http://schemas.microsoft.com/office/drawing/2014/main" val="2275902269"/>
                    </a:ext>
                  </a:extLst>
                </a:gridCol>
              </a:tblGrid>
              <a:tr h="1425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748068"/>
                  </a:ext>
                </a:extLst>
              </a:tr>
              <a:tr h="4364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501031"/>
                  </a:ext>
                </a:extLst>
              </a:tr>
              <a:tr h="187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22.477.049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13.815.024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515703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10.126.308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-68.465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6.694.216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075674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4.292.885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2.660.900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461361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310668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394186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7.378.717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-252.498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3.912.633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85475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7.378.717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-252.498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3.912.633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778588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1.447.643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103.366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664.240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185798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585.868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230477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537.130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787332"/>
                  </a:ext>
                </a:extLst>
              </a:tr>
              <a:tr h="28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1.834.996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96439"/>
                  </a:ext>
                </a:extLst>
              </a:tr>
              <a:tr h="265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1.369.636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-306.966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86.085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086138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204.637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-48.898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108.861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48062"/>
                  </a:ext>
                </a:extLst>
              </a:tr>
              <a:tr h="24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95.453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053331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-109.942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215.465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177756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90314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207127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78159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197.880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-98.810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161.396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18111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380.803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288.497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545290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32055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920246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308278"/>
                  </a:ext>
                </a:extLst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194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8944" y="17268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5616F33-7BDF-4B84-95B4-DC7F8FF65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272980"/>
              </p:ext>
            </p:extLst>
          </p:nvPr>
        </p:nvGraphicFramePr>
        <p:xfrm>
          <a:off x="611559" y="2038210"/>
          <a:ext cx="8075239" cy="3378322"/>
        </p:xfrm>
        <a:graphic>
          <a:graphicData uri="http://schemas.openxmlformats.org/drawingml/2006/table">
            <a:tbl>
              <a:tblPr/>
              <a:tblGrid>
                <a:gridCol w="761225">
                  <a:extLst>
                    <a:ext uri="{9D8B030D-6E8A-4147-A177-3AD203B41FA5}">
                      <a16:colId xmlns:a16="http://schemas.microsoft.com/office/drawing/2014/main" val="2547828676"/>
                    </a:ext>
                  </a:extLst>
                </a:gridCol>
                <a:gridCol w="281199">
                  <a:extLst>
                    <a:ext uri="{9D8B030D-6E8A-4147-A177-3AD203B41FA5}">
                      <a16:colId xmlns:a16="http://schemas.microsoft.com/office/drawing/2014/main" val="3264476941"/>
                    </a:ext>
                  </a:extLst>
                </a:gridCol>
                <a:gridCol w="281199">
                  <a:extLst>
                    <a:ext uri="{9D8B030D-6E8A-4147-A177-3AD203B41FA5}">
                      <a16:colId xmlns:a16="http://schemas.microsoft.com/office/drawing/2014/main" val="2057127539"/>
                    </a:ext>
                  </a:extLst>
                </a:gridCol>
                <a:gridCol w="3025021">
                  <a:extLst>
                    <a:ext uri="{9D8B030D-6E8A-4147-A177-3AD203B41FA5}">
                      <a16:colId xmlns:a16="http://schemas.microsoft.com/office/drawing/2014/main" val="2745242032"/>
                    </a:ext>
                  </a:extLst>
                </a:gridCol>
                <a:gridCol w="761225">
                  <a:extLst>
                    <a:ext uri="{9D8B030D-6E8A-4147-A177-3AD203B41FA5}">
                      <a16:colId xmlns:a16="http://schemas.microsoft.com/office/drawing/2014/main" val="2396136282"/>
                    </a:ext>
                  </a:extLst>
                </a:gridCol>
                <a:gridCol w="761225">
                  <a:extLst>
                    <a:ext uri="{9D8B030D-6E8A-4147-A177-3AD203B41FA5}">
                      <a16:colId xmlns:a16="http://schemas.microsoft.com/office/drawing/2014/main" val="2524369385"/>
                    </a:ext>
                  </a:extLst>
                </a:gridCol>
                <a:gridCol w="761225">
                  <a:extLst>
                    <a:ext uri="{9D8B030D-6E8A-4147-A177-3AD203B41FA5}">
                      <a16:colId xmlns:a16="http://schemas.microsoft.com/office/drawing/2014/main" val="1664782726"/>
                    </a:ext>
                  </a:extLst>
                </a:gridCol>
                <a:gridCol w="761225">
                  <a:extLst>
                    <a:ext uri="{9D8B030D-6E8A-4147-A177-3AD203B41FA5}">
                      <a16:colId xmlns:a16="http://schemas.microsoft.com/office/drawing/2014/main" val="153272869"/>
                    </a:ext>
                  </a:extLst>
                </a:gridCol>
                <a:gridCol w="681695">
                  <a:extLst>
                    <a:ext uri="{9D8B030D-6E8A-4147-A177-3AD203B41FA5}">
                      <a16:colId xmlns:a16="http://schemas.microsoft.com/office/drawing/2014/main" val="100821896"/>
                    </a:ext>
                  </a:extLst>
                </a:gridCol>
              </a:tblGrid>
              <a:tr h="1605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737925"/>
                  </a:ext>
                </a:extLst>
              </a:tr>
              <a:tr h="4916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878192"/>
                  </a:ext>
                </a:extLst>
              </a:tr>
              <a:tr h="1705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16.004.704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6.320.185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9.207.445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235819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3.238.945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1.880.844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48308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517.117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-90.476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224.944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685177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315.211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111916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315.211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324588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4.694.701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41.381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387368"/>
                  </a:ext>
                </a:extLst>
              </a:tr>
              <a:tr h="30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273.830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408457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467775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-52.540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57810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720475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394380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-52.540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420272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703316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735549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025774"/>
                  </a:ext>
                </a:extLst>
              </a:tr>
              <a:tr h="16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248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1020</Words>
  <Application>Microsoft Office PowerPoint</Application>
  <PresentationFormat>Presentación en pantalla (4:3)</PresentationFormat>
  <Paragraphs>515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EJECUCIÓN ACUMULADA DE GASTOS PRESUPUESTARIOS AL MES DE JULIO DE 2020 PARTIDA 20: MINISTERIO SECRETARÍA GENERAL DE GOBIERNO</vt:lpstr>
      <vt:lpstr>EJECUCIÓN ACUMULADA DE GASTOS A JULIO DE 2020  PARTIDA 20 MINISTERIO SECRETARÍA GENERAL DE GOBIERNO</vt:lpstr>
      <vt:lpstr>EJECUCIÓN ACUMULADA DE GASTOS A JULIO DE 2020  PARTIDA 20 MINISTERIO SECRETARÍA GENERAL DE GOBIERNO</vt:lpstr>
      <vt:lpstr>COMPORTAMIENTO DE LA EJECUCIÓN MENSUAL DE GASTOS A JULIO DE 2020  PARTIDA 20 MINISTERIO SECRETARÍA GENERAL DE GOBIERNO</vt:lpstr>
      <vt:lpstr>EJECUCIÓN ACUMULADA  DE GASTOS A JULIO DE 2020  PARTIDA 20 MINISTERIO SECRETARÍA GENERAL DE GOBIERNO</vt:lpstr>
      <vt:lpstr>EJECUCIÓN ACUMULADA DE GASTOS A JULIO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RCATALAN</cp:lastModifiedBy>
  <cp:revision>11</cp:revision>
  <dcterms:created xsi:type="dcterms:W3CDTF">2019-11-13T19:00:32Z</dcterms:created>
  <dcterms:modified xsi:type="dcterms:W3CDTF">2020-09-14T01:01:15Z</dcterms:modified>
</cp:coreProperties>
</file>