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sldIdLst>
    <p:sldId id="257" r:id="rId2"/>
    <p:sldId id="258" r:id="rId3"/>
    <p:sldId id="289" r:id="rId4"/>
    <p:sldId id="260" r:id="rId5"/>
    <p:sldId id="261" r:id="rId6"/>
    <p:sldId id="262" r:id="rId7"/>
    <p:sldId id="290" r:id="rId8"/>
    <p:sldId id="291" r:id="rId9"/>
    <p:sldId id="292" r:id="rId10"/>
    <p:sldId id="263" r:id="rId11"/>
    <p:sldId id="281" r:id="rId12"/>
    <p:sldId id="264" r:id="rId13"/>
    <p:sldId id="282" r:id="rId14"/>
    <p:sldId id="266" r:id="rId15"/>
    <p:sldId id="284" r:id="rId16"/>
    <p:sldId id="285" r:id="rId17"/>
    <p:sldId id="294" r:id="rId18"/>
    <p:sldId id="295" r:id="rId19"/>
    <p:sldId id="267" r:id="rId20"/>
    <p:sldId id="268" r:id="rId21"/>
    <p:sldId id="269" r:id="rId22"/>
    <p:sldId id="270" r:id="rId23"/>
    <p:sldId id="286" r:id="rId24"/>
    <p:sldId id="288" r:id="rId25"/>
    <p:sldId id="287" r:id="rId26"/>
    <p:sldId id="271" r:id="rId27"/>
    <p:sldId id="272" r:id="rId28"/>
    <p:sldId id="273" r:id="rId29"/>
    <p:sldId id="274" r:id="rId30"/>
    <p:sldId id="275" r:id="rId3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96" y="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27772385877454E-2"/>
          <c:y val="0.21640546073774436"/>
          <c:w val="0.87416636621088206"/>
          <c:h val="0.3417741990097573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211B-4C7C-A47B-3920AABFD1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11B-4C7C-A47B-3920AABFD1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11B-4C7C-A47B-3920AABFD1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11B-4C7C-A47B-3920AABFD1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11B-4C7C-A47B-3920AABFD14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11B-4C7C-A47B-3920AABFD14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211B-4C7C-A47B-3920AABFD14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11B-4C7C-A47B-3920AABFD14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211B-4C7C-A47B-3920AABFD14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11B-4C7C-A47B-3920AABFD14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211B-4C7C-A47B-3920AABFD14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11B-4C7C-A47B-3920AABFD14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'[16.xlsx]Partida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'[16.xlsx]Partida 16'!$D$53:$D$64</c:f>
              <c:numCache>
                <c:formatCode>0%</c:formatCode>
                <c:ptCount val="12"/>
                <c:pt idx="0">
                  <c:v>0.33270557680437818</c:v>
                </c:pt>
                <c:pt idx="1">
                  <c:v>0.17604282906020347</c:v>
                </c:pt>
                <c:pt idx="2">
                  <c:v>0.12859085811061649</c:v>
                </c:pt>
                <c:pt idx="3">
                  <c:v>0.23405348348898733</c:v>
                </c:pt>
                <c:pt idx="4">
                  <c:v>8.3845359959126207E-5</c:v>
                </c:pt>
                <c:pt idx="5">
                  <c:v>6.3605786014898173E-5</c:v>
                </c:pt>
                <c:pt idx="6">
                  <c:v>7.2584091241308414E-3</c:v>
                </c:pt>
                <c:pt idx="7">
                  <c:v>7.3558134373540876E-2</c:v>
                </c:pt>
                <c:pt idx="8">
                  <c:v>1.0699850278995266E-2</c:v>
                </c:pt>
                <c:pt idx="9">
                  <c:v>1.1520590373209537E-2</c:v>
                </c:pt>
                <c:pt idx="10">
                  <c:v>2.5421854451548119E-2</c:v>
                </c:pt>
                <c:pt idx="11">
                  <c:v>9.6278841588030348E-7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11B-4C7C-A47B-3920AABFD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67340541070507154"/>
          <c:w val="0.77335640138408301"/>
          <c:h val="0.2994859774590174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ES"/>
              <a:t>Distribución presupuesto inicial por Instituciones</a:t>
            </a:r>
            <a:r>
              <a:rPr lang="es-ES" baseline="0"/>
              <a:t> Centralizadas </a:t>
            </a:r>
            <a:r>
              <a:rPr lang="es-ES"/>
              <a:t>(millones de $)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Presupuestarios'!$AE$19:$AE$24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0C53-44E5-87D7-80591C5B8F7B}"/>
            </c:ext>
          </c:extLst>
        </c:ser>
        <c:ser>
          <c:idx val="1"/>
          <c:order val="1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Presupuestarios'!$AF$19:$AF$24</c:f>
              <c:numCache>
                <c:formatCode>#,##0_ ;[Red]\-#,##0\ </c:formatCode>
                <c:ptCount val="6"/>
                <c:pt idx="0">
                  <c:v>11806103338000</c:v>
                </c:pt>
                <c:pt idx="1">
                  <c:v>35672287000</c:v>
                </c:pt>
                <c:pt idx="2">
                  <c:v>10954781000</c:v>
                </c:pt>
                <c:pt idx="3">
                  <c:v>494398167000</c:v>
                </c:pt>
                <c:pt idx="4">
                  <c:v>1173004915000</c:v>
                </c:pt>
                <c:pt idx="5">
                  <c:v>14855910000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53-44E5-87D7-80591C5B8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9441280"/>
        <c:axId val="299437752"/>
      </c:barChart>
      <c:catAx>
        <c:axId val="29944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9437752"/>
        <c:crosses val="autoZero"/>
        <c:auto val="1"/>
        <c:lblAlgn val="ctr"/>
        <c:lblOffset val="100"/>
        <c:noMultiLvlLbl val="0"/>
      </c:catAx>
      <c:valAx>
        <c:axId val="2994377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99441280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16'!$C$29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16'!$D$29:$O$29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7.5743557702378658E-2</c:v>
                </c:pt>
                <c:pt idx="2">
                  <c:v>9.7962198367100017E-2</c:v>
                </c:pt>
                <c:pt idx="3">
                  <c:v>9.2324649801971706E-2</c:v>
                </c:pt>
                <c:pt idx="4">
                  <c:v>8.5780761731610533E-2</c:v>
                </c:pt>
                <c:pt idx="5">
                  <c:v>9.6377017583262267E-2</c:v>
                </c:pt>
                <c:pt idx="6">
                  <c:v>8.466404364642971E-2</c:v>
                </c:pt>
                <c:pt idx="7">
                  <c:v>8.3416746798050237E-2</c:v>
                </c:pt>
                <c:pt idx="8">
                  <c:v>9.0119954062266486E-2</c:v>
                </c:pt>
                <c:pt idx="9">
                  <c:v>8.7091342995289187E-2</c:v>
                </c:pt>
                <c:pt idx="10">
                  <c:v>7.9554517931259672E-2</c:v>
                </c:pt>
                <c:pt idx="11">
                  <c:v>0.12013139173005576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D2-433B-B68B-D81E0C3EB288}"/>
            </c:ext>
          </c:extLst>
        </c:ser>
        <c:ser>
          <c:idx val="1"/>
          <c:order val="1"/>
          <c:tx>
            <c:strRef>
              <c:f>'Partida 16'!$C$28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16'!$D$28:$O$28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D2-433B-B68B-D81E0C3EB288}"/>
            </c:ext>
          </c:extLst>
        </c:ser>
        <c:ser>
          <c:idx val="2"/>
          <c:order val="2"/>
          <c:tx>
            <c:strRef>
              <c:f>'Partida 16'!$C$27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rgbClr val="C00000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16'!$D$27:$J$27</c:f>
              <c:numCache>
                <c:formatCode>0.0%</c:formatCode>
                <c:ptCount val="7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  <c:pt idx="3">
                  <c:v>9.6987464648162963E-2</c:v>
                </c:pt>
                <c:pt idx="4">
                  <c:v>8.6291414124839136E-2</c:v>
                </c:pt>
                <c:pt idx="5">
                  <c:v>0.10211792294115378</c:v>
                </c:pt>
                <c:pt idx="6">
                  <c:v>7.9471996156137578E-2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D2-433B-B68B-D81E0C3EB2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8903424"/>
        <c:axId val="126013376"/>
      </c:barChart>
      <c:catAx>
        <c:axId val="148903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6013376"/>
        <c:crosses val="autoZero"/>
        <c:auto val="1"/>
        <c:lblAlgn val="ctr"/>
        <c:lblOffset val="100"/>
        <c:noMultiLvlLbl val="0"/>
      </c:catAx>
      <c:valAx>
        <c:axId val="126013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4890342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16'!$C$23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16'!$D$23:$O$23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0.1840811336069976</c:v>
                </c:pt>
                <c:pt idx="2">
                  <c:v>0.28167545954436873</c:v>
                </c:pt>
                <c:pt idx="3">
                  <c:v>0.37249733960668791</c:v>
                </c:pt>
                <c:pt idx="4">
                  <c:v>0.45576637876179948</c:v>
                </c:pt>
                <c:pt idx="5">
                  <c:v>0.55207629858037233</c:v>
                </c:pt>
                <c:pt idx="6">
                  <c:v>0.6413722557148146</c:v>
                </c:pt>
                <c:pt idx="7">
                  <c:v>0.69985988660210674</c:v>
                </c:pt>
                <c:pt idx="8">
                  <c:v>0.78909398378536766</c:v>
                </c:pt>
                <c:pt idx="9">
                  <c:v>0.87169937981776424</c:v>
                </c:pt>
                <c:pt idx="10">
                  <c:v>0.91974118510715153</c:v>
                </c:pt>
                <c:pt idx="11">
                  <c:v>1.0188690281810886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3E-4C3B-BF00-6B9BFE696708}"/>
            </c:ext>
          </c:extLst>
        </c:ser>
        <c:ser>
          <c:idx val="1"/>
          <c:order val="1"/>
          <c:tx>
            <c:strRef>
              <c:f>'Partida 16'!$C$22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16'!$D$22:$O$22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3E-4C3B-BF00-6B9BFE696708}"/>
            </c:ext>
          </c:extLst>
        </c:ser>
        <c:ser>
          <c:idx val="2"/>
          <c:order val="2"/>
          <c:tx>
            <c:strRef>
              <c:f>'Partida 16'!$C$21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33333333333333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3E-4C3B-BF00-6B9BFE696708}"/>
                </c:ext>
              </c:extLst>
            </c:dLbl>
            <c:dLbl>
              <c:idx val="1"/>
              <c:layout>
                <c:manualLayout>
                  <c:x val="-4.166666666666669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3E-4C3B-BF00-6B9BFE696708}"/>
                </c:ext>
              </c:extLst>
            </c:dLbl>
            <c:dLbl>
              <c:idx val="2"/>
              <c:layout>
                <c:manualLayout>
                  <c:x val="-4.4444444444444446E-2"/>
                  <c:y val="5.555555555555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3E-4C3B-BF00-6B9BFE696708}"/>
                </c:ext>
              </c:extLst>
            </c:dLbl>
            <c:dLbl>
              <c:idx val="3"/>
              <c:layout>
                <c:manualLayout>
                  <c:x val="-4.16666666666667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3E-4C3B-BF00-6B9BFE696708}"/>
                </c:ext>
              </c:extLst>
            </c:dLbl>
            <c:dLbl>
              <c:idx val="4"/>
              <c:layout>
                <c:manualLayout>
                  <c:x val="-4.166666666666672E-2"/>
                  <c:y val="5.5555555555555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D3E-4C3B-BF00-6B9BFE696708}"/>
                </c:ext>
              </c:extLst>
            </c:dLbl>
            <c:dLbl>
              <c:idx val="5"/>
              <c:layout>
                <c:manualLayout>
                  <c:x val="-2.5000000000000102E-2"/>
                  <c:y val="4.1666666666666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D3E-4C3B-BF00-6B9BFE696708}"/>
                </c:ext>
              </c:extLst>
            </c:dLbl>
            <c:dLbl>
              <c:idx val="6"/>
              <c:layout>
                <c:manualLayout>
                  <c:x val="-3.3333333333333437E-2"/>
                  <c:y val="4.6296296296296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D3E-4C3B-BF00-6B9BFE696708}"/>
                </c:ext>
              </c:extLst>
            </c:dLbl>
            <c:dLbl>
              <c:idx val="7"/>
              <c:layout>
                <c:manualLayout>
                  <c:x val="-4.4444444444444446E-2"/>
                  <c:y val="4.166666666666675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 i="0" u="none" strike="noStrike" baseline="0">
                        <a:solidFill>
                          <a:sysClr val="windowText" lastClr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700" b="1" i="0">
                        <a:solidFill>
                          <a:sysClr val="windowText" lastClr="000000"/>
                        </a:solidFill>
                      </a:rPr>
                      <a:t>67,5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D3E-4C3B-BF00-6B9BFE69670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16'!$D$21:$J$21</c:f>
              <c:numCache>
                <c:formatCode>0.0%</c:formatCode>
                <c:ptCount val="7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  <c:pt idx="3">
                  <c:v>0.35893483294125705</c:v>
                </c:pt>
                <c:pt idx="4">
                  <c:v>0.44494144533822766</c:v>
                </c:pt>
                <c:pt idx="5">
                  <c:v>0.53369154062269308</c:v>
                </c:pt>
                <c:pt idx="6">
                  <c:v>0.58135006766090302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D3E-4C3B-BF00-6B9BFE6967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6077952"/>
        <c:axId val="126011072"/>
      </c:lineChart>
      <c:catAx>
        <c:axId val="126077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6011072"/>
        <c:crosses val="autoZero"/>
        <c:auto val="1"/>
        <c:lblAlgn val="ctr"/>
        <c:lblOffset val="100"/>
        <c:noMultiLvlLbl val="0"/>
      </c:catAx>
      <c:valAx>
        <c:axId val="126011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607795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7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FC5B5E4-DED5-40D3-AA49-51B0F770D8C3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459380"/>
          <a:ext cx="7886699" cy="3083827"/>
        </p:xfrm>
        <a:graphic>
          <a:graphicData uri="http://schemas.openxmlformats.org/drawingml/2006/table">
            <a:tbl>
              <a:tblPr/>
              <a:tblGrid>
                <a:gridCol w="278354">
                  <a:extLst>
                    <a:ext uri="{9D8B030D-6E8A-4147-A177-3AD203B41FA5}">
                      <a16:colId xmlns:a16="http://schemas.microsoft.com/office/drawing/2014/main" val="594924282"/>
                    </a:ext>
                  </a:extLst>
                </a:gridCol>
                <a:gridCol w="266756">
                  <a:extLst>
                    <a:ext uri="{9D8B030D-6E8A-4147-A177-3AD203B41FA5}">
                      <a16:colId xmlns:a16="http://schemas.microsoft.com/office/drawing/2014/main" val="2101249922"/>
                    </a:ext>
                  </a:extLst>
                </a:gridCol>
                <a:gridCol w="269656">
                  <a:extLst>
                    <a:ext uri="{9D8B030D-6E8A-4147-A177-3AD203B41FA5}">
                      <a16:colId xmlns:a16="http://schemas.microsoft.com/office/drawing/2014/main" val="1729372783"/>
                    </a:ext>
                  </a:extLst>
                </a:gridCol>
                <a:gridCol w="2844432">
                  <a:extLst>
                    <a:ext uri="{9D8B030D-6E8A-4147-A177-3AD203B41FA5}">
                      <a16:colId xmlns:a16="http://schemas.microsoft.com/office/drawing/2014/main" val="209727648"/>
                    </a:ext>
                  </a:extLst>
                </a:gridCol>
                <a:gridCol w="756775">
                  <a:extLst>
                    <a:ext uri="{9D8B030D-6E8A-4147-A177-3AD203B41FA5}">
                      <a16:colId xmlns:a16="http://schemas.microsoft.com/office/drawing/2014/main" val="2995099925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681812950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46528550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2494538895"/>
                    </a:ext>
                  </a:extLst>
                </a:gridCol>
                <a:gridCol w="582804">
                  <a:extLst>
                    <a:ext uri="{9D8B030D-6E8A-4147-A177-3AD203B41FA5}">
                      <a16:colId xmlns:a16="http://schemas.microsoft.com/office/drawing/2014/main" val="3941246759"/>
                    </a:ext>
                  </a:extLst>
                </a:gridCol>
                <a:gridCol w="695885">
                  <a:extLst>
                    <a:ext uri="{9D8B030D-6E8A-4147-A177-3AD203B41FA5}">
                      <a16:colId xmlns:a16="http://schemas.microsoft.com/office/drawing/2014/main" val="6260745"/>
                    </a:ext>
                  </a:extLst>
                </a:gridCol>
              </a:tblGrid>
              <a:tr h="1393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242185"/>
                  </a:ext>
                </a:extLst>
              </a:tr>
              <a:tr h="4268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46402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9.250.304.647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966.263.354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5.571.802.890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794123"/>
                  </a:ext>
                </a:extLst>
              </a:tr>
              <a:tr h="14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21.371.928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21.284.888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-87.040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16.458.195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921208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26.678.492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26.471.261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-207.231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10.725.764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66535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1.337.600.210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300.047.453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831.257.627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4748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1.337.237.706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299.684.949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830.903.162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26214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613.797.628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595.089.577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-18.708.051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282.316.674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09229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423.755.129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742.148.129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318.393.000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548.586.488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25091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354.465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722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191.244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191.244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191.243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02819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808742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7.182.200.138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7.827.213.343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645.013.205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4.680.481.197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044308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294.389.857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309.789.857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151.236.385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648020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298.263.187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143.532.577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78029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7.703.808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463964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6.801.653.121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7.431.159.681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629.506.560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4.462.381.087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233650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340.560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13048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2.051.917.887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58.832.118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1.222.810.308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62435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1.923.584.726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394.608.450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1.016.687.150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225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827583" y="6356350"/>
            <a:ext cx="747174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Dipres</a:t>
            </a:r>
            <a:endParaRPr kumimoji="0" lang="es-C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03599" y="77131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78F4092-C594-4077-97C4-0AEF366CE1B2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394045"/>
          <a:ext cx="7886699" cy="3214498"/>
        </p:xfrm>
        <a:graphic>
          <a:graphicData uri="http://schemas.openxmlformats.org/drawingml/2006/table">
            <a:tbl>
              <a:tblPr/>
              <a:tblGrid>
                <a:gridCol w="278354">
                  <a:extLst>
                    <a:ext uri="{9D8B030D-6E8A-4147-A177-3AD203B41FA5}">
                      <a16:colId xmlns:a16="http://schemas.microsoft.com/office/drawing/2014/main" val="893051707"/>
                    </a:ext>
                  </a:extLst>
                </a:gridCol>
                <a:gridCol w="266756">
                  <a:extLst>
                    <a:ext uri="{9D8B030D-6E8A-4147-A177-3AD203B41FA5}">
                      <a16:colId xmlns:a16="http://schemas.microsoft.com/office/drawing/2014/main" val="1671711011"/>
                    </a:ext>
                  </a:extLst>
                </a:gridCol>
                <a:gridCol w="269656">
                  <a:extLst>
                    <a:ext uri="{9D8B030D-6E8A-4147-A177-3AD203B41FA5}">
                      <a16:colId xmlns:a16="http://schemas.microsoft.com/office/drawing/2014/main" val="344452441"/>
                    </a:ext>
                  </a:extLst>
                </a:gridCol>
                <a:gridCol w="2844432">
                  <a:extLst>
                    <a:ext uri="{9D8B030D-6E8A-4147-A177-3AD203B41FA5}">
                      <a16:colId xmlns:a16="http://schemas.microsoft.com/office/drawing/2014/main" val="1502846682"/>
                    </a:ext>
                  </a:extLst>
                </a:gridCol>
                <a:gridCol w="756775">
                  <a:extLst>
                    <a:ext uri="{9D8B030D-6E8A-4147-A177-3AD203B41FA5}">
                      <a16:colId xmlns:a16="http://schemas.microsoft.com/office/drawing/2014/main" val="292515188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2158533646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2587364743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2915288701"/>
                    </a:ext>
                  </a:extLst>
                </a:gridCol>
                <a:gridCol w="582804">
                  <a:extLst>
                    <a:ext uri="{9D8B030D-6E8A-4147-A177-3AD203B41FA5}">
                      <a16:colId xmlns:a16="http://schemas.microsoft.com/office/drawing/2014/main" val="3934156023"/>
                    </a:ext>
                  </a:extLst>
                </a:gridCol>
                <a:gridCol w="695885">
                  <a:extLst>
                    <a:ext uri="{9D8B030D-6E8A-4147-A177-3AD203B41FA5}">
                      <a16:colId xmlns:a16="http://schemas.microsoft.com/office/drawing/2014/main" val="2114830365"/>
                    </a:ext>
                  </a:extLst>
                </a:gridCol>
              </a:tblGrid>
              <a:tr h="1393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148749"/>
                  </a:ext>
                </a:extLst>
              </a:tr>
              <a:tr h="4268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29258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3.342.018.426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176.065.992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2.126.258.686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58115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96.284.383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957286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66.863.725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54450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66.863.725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87915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Gobiernos Extranjeros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66030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Chile – España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703870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308491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746748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15.724.054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15.724.054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15.685.417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917072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8.173.683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8.173.683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8.135.073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302524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7.550.371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7.550.371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7.550.344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399696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1.872.326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207.231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02985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8756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1.852.934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187.839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0021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9.962.916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84058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9.962.916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284521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83622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826711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138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222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763" y="150810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0" y="794426"/>
            <a:ext cx="7886701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96240C9-A3F6-4AF1-943E-EE673A174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90704"/>
              </p:ext>
            </p:extLst>
          </p:nvPr>
        </p:nvGraphicFramePr>
        <p:xfrm>
          <a:off x="589076" y="1978145"/>
          <a:ext cx="7886701" cy="2901709"/>
        </p:xfrm>
        <a:graphic>
          <a:graphicData uri="http://schemas.openxmlformats.org/drawingml/2006/table">
            <a:tbl>
              <a:tblPr/>
              <a:tblGrid>
                <a:gridCol w="701040">
                  <a:extLst>
                    <a:ext uri="{9D8B030D-6E8A-4147-A177-3AD203B41FA5}">
                      <a16:colId xmlns:a16="http://schemas.microsoft.com/office/drawing/2014/main" val="717360344"/>
                    </a:ext>
                  </a:extLst>
                </a:gridCol>
                <a:gridCol w="242668">
                  <a:extLst>
                    <a:ext uri="{9D8B030D-6E8A-4147-A177-3AD203B41FA5}">
                      <a16:colId xmlns:a16="http://schemas.microsoft.com/office/drawing/2014/main" val="76102942"/>
                    </a:ext>
                  </a:extLst>
                </a:gridCol>
                <a:gridCol w="250757">
                  <a:extLst>
                    <a:ext uri="{9D8B030D-6E8A-4147-A177-3AD203B41FA5}">
                      <a16:colId xmlns:a16="http://schemas.microsoft.com/office/drawing/2014/main" val="4283432350"/>
                    </a:ext>
                  </a:extLst>
                </a:gridCol>
                <a:gridCol w="2631596">
                  <a:extLst>
                    <a:ext uri="{9D8B030D-6E8A-4147-A177-3AD203B41FA5}">
                      <a16:colId xmlns:a16="http://schemas.microsoft.com/office/drawing/2014/main" val="684011584"/>
                    </a:ext>
                  </a:extLst>
                </a:gridCol>
                <a:gridCol w="703736">
                  <a:extLst>
                    <a:ext uri="{9D8B030D-6E8A-4147-A177-3AD203B41FA5}">
                      <a16:colId xmlns:a16="http://schemas.microsoft.com/office/drawing/2014/main" val="992564901"/>
                    </a:ext>
                  </a:extLst>
                </a:gridCol>
                <a:gridCol w="703736">
                  <a:extLst>
                    <a:ext uri="{9D8B030D-6E8A-4147-A177-3AD203B41FA5}">
                      <a16:colId xmlns:a16="http://schemas.microsoft.com/office/drawing/2014/main" val="3023252812"/>
                    </a:ext>
                  </a:extLst>
                </a:gridCol>
                <a:gridCol w="679470">
                  <a:extLst>
                    <a:ext uri="{9D8B030D-6E8A-4147-A177-3AD203B41FA5}">
                      <a16:colId xmlns:a16="http://schemas.microsoft.com/office/drawing/2014/main" val="2131174929"/>
                    </a:ext>
                  </a:extLst>
                </a:gridCol>
                <a:gridCol w="679470">
                  <a:extLst>
                    <a:ext uri="{9D8B030D-6E8A-4147-A177-3AD203B41FA5}">
                      <a16:colId xmlns:a16="http://schemas.microsoft.com/office/drawing/2014/main" val="3724660705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2446324268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4228798630"/>
                    </a:ext>
                  </a:extLst>
                </a:gridCol>
              </a:tblGrid>
              <a:tr h="1373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5146"/>
                  </a:ext>
                </a:extLst>
              </a:tr>
              <a:tr h="4206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256009"/>
                  </a:ext>
                </a:extLst>
              </a:tr>
              <a:tr h="145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2.051.917.887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58.832.118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1.222.810.306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195461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2.051.917.887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58.832.118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1.222.810.306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767614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2.051.917.887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58.832.118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1.222.810.306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877636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25.279.509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26.140.279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860.770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17.142.921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56327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38.045.920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39.815.564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1.769.644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25.888.015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410209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46.622.900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48.748.960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2.126.060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29.964.084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116401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29.715.810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31.864.813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2.149.003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21.656.565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708619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82.480.715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86.248.648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3.767.933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58.412.976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119822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49.820.985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52.940.127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3.119.142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34.914.788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99888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93.317.927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96.959.545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3.641.618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65.203.775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385222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25.421.124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26.868.321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1.447.197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17.965.330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597391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96.362.846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100.686.198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4.323.352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66.522.230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476797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133.497.187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138.285.595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4.788.408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91.662.719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473388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60.853.229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63.896.139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3.042.910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42.119.137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469647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63.126.113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64.841.086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1.714.973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44.118.784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246495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44.982.215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46.382.991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1.400.776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29.566.759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816401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54.148.276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55.970.470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1.822.194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34.822.700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685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1" y="1488045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7836" y="870554"/>
            <a:ext cx="8168963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DE19A36-9FAE-4BC3-953F-30D22FBC9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081535"/>
              </p:ext>
            </p:extLst>
          </p:nvPr>
        </p:nvGraphicFramePr>
        <p:xfrm>
          <a:off x="589076" y="2051117"/>
          <a:ext cx="8097724" cy="2755765"/>
        </p:xfrm>
        <a:graphic>
          <a:graphicData uri="http://schemas.openxmlformats.org/drawingml/2006/table">
            <a:tbl>
              <a:tblPr/>
              <a:tblGrid>
                <a:gridCol w="719798">
                  <a:extLst>
                    <a:ext uri="{9D8B030D-6E8A-4147-A177-3AD203B41FA5}">
                      <a16:colId xmlns:a16="http://schemas.microsoft.com/office/drawing/2014/main" val="3527806848"/>
                    </a:ext>
                  </a:extLst>
                </a:gridCol>
                <a:gridCol w="249161">
                  <a:extLst>
                    <a:ext uri="{9D8B030D-6E8A-4147-A177-3AD203B41FA5}">
                      <a16:colId xmlns:a16="http://schemas.microsoft.com/office/drawing/2014/main" val="2613700237"/>
                    </a:ext>
                  </a:extLst>
                </a:gridCol>
                <a:gridCol w="257466">
                  <a:extLst>
                    <a:ext uri="{9D8B030D-6E8A-4147-A177-3AD203B41FA5}">
                      <a16:colId xmlns:a16="http://schemas.microsoft.com/office/drawing/2014/main" val="1481359194"/>
                    </a:ext>
                  </a:extLst>
                </a:gridCol>
                <a:gridCol w="2702009">
                  <a:extLst>
                    <a:ext uri="{9D8B030D-6E8A-4147-A177-3AD203B41FA5}">
                      <a16:colId xmlns:a16="http://schemas.microsoft.com/office/drawing/2014/main" val="2638106593"/>
                    </a:ext>
                  </a:extLst>
                </a:gridCol>
                <a:gridCol w="722566">
                  <a:extLst>
                    <a:ext uri="{9D8B030D-6E8A-4147-A177-3AD203B41FA5}">
                      <a16:colId xmlns:a16="http://schemas.microsoft.com/office/drawing/2014/main" val="2012371574"/>
                    </a:ext>
                  </a:extLst>
                </a:gridCol>
                <a:gridCol w="722566">
                  <a:extLst>
                    <a:ext uri="{9D8B030D-6E8A-4147-A177-3AD203B41FA5}">
                      <a16:colId xmlns:a16="http://schemas.microsoft.com/office/drawing/2014/main" val="992916463"/>
                    </a:ext>
                  </a:extLst>
                </a:gridCol>
                <a:gridCol w="697650">
                  <a:extLst>
                    <a:ext uri="{9D8B030D-6E8A-4147-A177-3AD203B41FA5}">
                      <a16:colId xmlns:a16="http://schemas.microsoft.com/office/drawing/2014/main" val="854219964"/>
                    </a:ext>
                  </a:extLst>
                </a:gridCol>
                <a:gridCol w="697650">
                  <a:extLst>
                    <a:ext uri="{9D8B030D-6E8A-4147-A177-3AD203B41FA5}">
                      <a16:colId xmlns:a16="http://schemas.microsoft.com/office/drawing/2014/main" val="1930852806"/>
                    </a:ext>
                  </a:extLst>
                </a:gridCol>
                <a:gridCol w="664429">
                  <a:extLst>
                    <a:ext uri="{9D8B030D-6E8A-4147-A177-3AD203B41FA5}">
                      <a16:colId xmlns:a16="http://schemas.microsoft.com/office/drawing/2014/main" val="3120852076"/>
                    </a:ext>
                  </a:extLst>
                </a:gridCol>
                <a:gridCol w="664429">
                  <a:extLst>
                    <a:ext uri="{9D8B030D-6E8A-4147-A177-3AD203B41FA5}">
                      <a16:colId xmlns:a16="http://schemas.microsoft.com/office/drawing/2014/main" val="3632820434"/>
                    </a:ext>
                  </a:extLst>
                </a:gridCol>
              </a:tblGrid>
              <a:tr h="1373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403585"/>
                  </a:ext>
                </a:extLst>
              </a:tr>
              <a:tr h="4206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191145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19.784.256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20.537.417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753.161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12.642.483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766538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29.335.466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30.176.433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840.967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19.339.010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336568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100.850.765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104.194.215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3.343.450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70.874.543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03394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54.131.585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56.250.014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2.118.429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36.860.161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241565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31.368.887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32.657.052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1.288.165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20.575.280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625399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49.607.310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51.209.629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1.602.319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33.387.423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938973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9.342.080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9.845.531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503.451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1.277.172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455364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19.369.636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20.022.465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652.829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12.530.177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797908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72.656.019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74.704.639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2.048.620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49.153.650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772130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60.578.402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62.320.121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1.741.719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42.117.173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233909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129.536.294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133.598.963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4.062.669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86.396.781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880510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81.694.830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83.490.775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1.795.945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56.209.022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357836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130.662.418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134.042.455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3.380.037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89.503.983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542447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132.619.726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136.221.671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3.601.945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88.574.859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764555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193.693.764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187.525.349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-6.168.415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996246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34.179.575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35.472.422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1.292.847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23.407.806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933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1348" y="1628800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41350" y="692696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CCB8996-7EA8-4829-95DC-C509312D7675}"/>
              </a:ext>
            </a:extLst>
          </p:cNvPr>
          <p:cNvGraphicFramePr>
            <a:graphicFrameLocks noGrp="1"/>
          </p:cNvGraphicFramePr>
          <p:nvPr/>
        </p:nvGraphicFramePr>
        <p:xfrm>
          <a:off x="641349" y="2162969"/>
          <a:ext cx="7861301" cy="3676650"/>
        </p:xfrm>
        <a:graphic>
          <a:graphicData uri="http://schemas.openxmlformats.org/drawingml/2006/table">
            <a:tbl>
              <a:tblPr/>
              <a:tblGrid>
                <a:gridCol w="772755">
                  <a:extLst>
                    <a:ext uri="{9D8B030D-6E8A-4147-A177-3AD203B41FA5}">
                      <a16:colId xmlns:a16="http://schemas.microsoft.com/office/drawing/2014/main" val="2182007681"/>
                    </a:ext>
                  </a:extLst>
                </a:gridCol>
                <a:gridCol w="267492">
                  <a:extLst>
                    <a:ext uri="{9D8B030D-6E8A-4147-A177-3AD203B41FA5}">
                      <a16:colId xmlns:a16="http://schemas.microsoft.com/office/drawing/2014/main" val="1986718079"/>
                    </a:ext>
                  </a:extLst>
                </a:gridCol>
                <a:gridCol w="276409">
                  <a:extLst>
                    <a:ext uri="{9D8B030D-6E8A-4147-A177-3AD203B41FA5}">
                      <a16:colId xmlns:a16="http://schemas.microsoft.com/office/drawing/2014/main" val="1048444532"/>
                    </a:ext>
                  </a:extLst>
                </a:gridCol>
                <a:gridCol w="2068607">
                  <a:extLst>
                    <a:ext uri="{9D8B030D-6E8A-4147-A177-3AD203B41FA5}">
                      <a16:colId xmlns:a16="http://schemas.microsoft.com/office/drawing/2014/main" val="4056029226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517130942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1933723475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1843460970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1271290232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940830776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2990904191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52394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91067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1.923.584.726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394.608.450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1.016.687.144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4581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1.923.584.726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394.608.450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1.016.687.144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0445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1.923.584.726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394.608.450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1.016.687.144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2741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16.896.605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10.491.442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6100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9.325.403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22.810.492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0966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25.915.505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47.452.625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21.537.120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36.080.717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3438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21.498.487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10.840.766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14.003.641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373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19.893.810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51.366.005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31.472.195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36.339.486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92141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20.078.734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38.434.719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18.355.985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23.744.090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352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41.269.767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77.617.414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36.347.647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43.085.739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109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33.987.583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8.855.282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20.743.119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7238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44.544.637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67.546.764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23.002.127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43.764.679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2929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41.832.536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67.763.208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25.930.672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43.313.595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9319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24.134.920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43.785.182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19.650.262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34.304.700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7064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47.130.437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71.415.941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24.285.504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46.918.822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6536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33.560.146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45.690.997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12.130.851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31.277.249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7245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23.915.037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37.201.251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13.286.214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27.506.744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3602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35.441.792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29.519.437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333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41350" y="692696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AB897CD-654C-4555-909D-29D2D515C030}"/>
              </a:ext>
            </a:extLst>
          </p:cNvPr>
          <p:cNvGraphicFramePr>
            <a:graphicFrameLocks noGrp="1"/>
          </p:cNvGraphicFramePr>
          <p:nvPr/>
        </p:nvGraphicFramePr>
        <p:xfrm>
          <a:off x="641349" y="2072481"/>
          <a:ext cx="7861301" cy="3857625"/>
        </p:xfrm>
        <a:graphic>
          <a:graphicData uri="http://schemas.openxmlformats.org/drawingml/2006/table">
            <a:tbl>
              <a:tblPr/>
              <a:tblGrid>
                <a:gridCol w="772755">
                  <a:extLst>
                    <a:ext uri="{9D8B030D-6E8A-4147-A177-3AD203B41FA5}">
                      <a16:colId xmlns:a16="http://schemas.microsoft.com/office/drawing/2014/main" val="29420421"/>
                    </a:ext>
                  </a:extLst>
                </a:gridCol>
                <a:gridCol w="267492">
                  <a:extLst>
                    <a:ext uri="{9D8B030D-6E8A-4147-A177-3AD203B41FA5}">
                      <a16:colId xmlns:a16="http://schemas.microsoft.com/office/drawing/2014/main" val="4058178283"/>
                    </a:ext>
                  </a:extLst>
                </a:gridCol>
                <a:gridCol w="276409">
                  <a:extLst>
                    <a:ext uri="{9D8B030D-6E8A-4147-A177-3AD203B41FA5}">
                      <a16:colId xmlns:a16="http://schemas.microsoft.com/office/drawing/2014/main" val="4035516337"/>
                    </a:ext>
                  </a:extLst>
                </a:gridCol>
                <a:gridCol w="2068607">
                  <a:extLst>
                    <a:ext uri="{9D8B030D-6E8A-4147-A177-3AD203B41FA5}">
                      <a16:colId xmlns:a16="http://schemas.microsoft.com/office/drawing/2014/main" val="3255795095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1775605994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2805404715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603289389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1921597079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1379908636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3085363902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025648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01574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19.853.303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35.397.109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15.543.806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24.738.548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6149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31.540.485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81.799.427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50.258.942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46.949.801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2201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32.502.429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47.709.160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15.206.731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33.061.084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66056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19.187.349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30.145.118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10.957.769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19.987.486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666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39.157.737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52.100.317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12.942.580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33.374.953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7028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29.206.467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38.154.432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29.350.952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9913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23.208.292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32.842.018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20.806.503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93628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29.436.470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56.343.144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26.906.674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32.464.534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3049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67.358.948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67.363.540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39.664.515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247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74.265.264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28.849.589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43.181.082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6524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54.560.633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104.755.730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50.195.097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52.678.741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0688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51.070.019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120.108.419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69.038.400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87.734.952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55864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56.715.843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84.861.383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28.145.540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56.090.856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0709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585.894.691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360.429.696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-225.464.995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698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4.819.553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4.786.941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6363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10.105.713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5.105.179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37634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8.721.416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6.179.421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1802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26.729.397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32.400.525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5.671.128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28.143.867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165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0D7876-6429-4E9E-AC35-FA915B6B09EB}"/>
              </a:ext>
            </a:extLst>
          </p:cNvPr>
          <p:cNvGraphicFramePr>
            <a:graphicFrameLocks noGrp="1"/>
          </p:cNvGraphicFramePr>
          <p:nvPr/>
        </p:nvGraphicFramePr>
        <p:xfrm>
          <a:off x="628649" y="2251333"/>
          <a:ext cx="7886702" cy="3499921"/>
        </p:xfrm>
        <a:graphic>
          <a:graphicData uri="http://schemas.openxmlformats.org/drawingml/2006/table">
            <a:tbl>
              <a:tblPr/>
              <a:tblGrid>
                <a:gridCol w="253134">
                  <a:extLst>
                    <a:ext uri="{9D8B030D-6E8A-4147-A177-3AD203B41FA5}">
                      <a16:colId xmlns:a16="http://schemas.microsoft.com/office/drawing/2014/main" val="778381444"/>
                    </a:ext>
                  </a:extLst>
                </a:gridCol>
                <a:gridCol w="242587">
                  <a:extLst>
                    <a:ext uri="{9D8B030D-6E8A-4147-A177-3AD203B41FA5}">
                      <a16:colId xmlns:a16="http://schemas.microsoft.com/office/drawing/2014/main" val="1802455770"/>
                    </a:ext>
                  </a:extLst>
                </a:gridCol>
                <a:gridCol w="245224">
                  <a:extLst>
                    <a:ext uri="{9D8B030D-6E8A-4147-A177-3AD203B41FA5}">
                      <a16:colId xmlns:a16="http://schemas.microsoft.com/office/drawing/2014/main" val="2326889229"/>
                    </a:ext>
                  </a:extLst>
                </a:gridCol>
                <a:gridCol w="3417306">
                  <a:extLst>
                    <a:ext uri="{9D8B030D-6E8A-4147-A177-3AD203B41FA5}">
                      <a16:colId xmlns:a16="http://schemas.microsoft.com/office/drawing/2014/main" val="3943303480"/>
                    </a:ext>
                  </a:extLst>
                </a:gridCol>
                <a:gridCol w="688208">
                  <a:extLst>
                    <a:ext uri="{9D8B030D-6E8A-4147-A177-3AD203B41FA5}">
                      <a16:colId xmlns:a16="http://schemas.microsoft.com/office/drawing/2014/main" val="2810292037"/>
                    </a:ext>
                  </a:extLst>
                </a:gridCol>
                <a:gridCol w="688208">
                  <a:extLst>
                    <a:ext uri="{9D8B030D-6E8A-4147-A177-3AD203B41FA5}">
                      <a16:colId xmlns:a16="http://schemas.microsoft.com/office/drawing/2014/main" val="693082573"/>
                    </a:ext>
                  </a:extLst>
                </a:gridCol>
                <a:gridCol w="559004">
                  <a:extLst>
                    <a:ext uri="{9D8B030D-6E8A-4147-A177-3AD203B41FA5}">
                      <a16:colId xmlns:a16="http://schemas.microsoft.com/office/drawing/2014/main" val="983704945"/>
                    </a:ext>
                  </a:extLst>
                </a:gridCol>
                <a:gridCol w="664476">
                  <a:extLst>
                    <a:ext uri="{9D8B030D-6E8A-4147-A177-3AD203B41FA5}">
                      <a16:colId xmlns:a16="http://schemas.microsoft.com/office/drawing/2014/main" val="2019634504"/>
                    </a:ext>
                  </a:extLst>
                </a:gridCol>
                <a:gridCol w="548457">
                  <a:extLst>
                    <a:ext uri="{9D8B030D-6E8A-4147-A177-3AD203B41FA5}">
                      <a16:colId xmlns:a16="http://schemas.microsoft.com/office/drawing/2014/main" val="2419910232"/>
                    </a:ext>
                  </a:extLst>
                </a:gridCol>
                <a:gridCol w="580098">
                  <a:extLst>
                    <a:ext uri="{9D8B030D-6E8A-4147-A177-3AD203B41FA5}">
                      <a16:colId xmlns:a16="http://schemas.microsoft.com/office/drawing/2014/main" val="174815067"/>
                    </a:ext>
                  </a:extLst>
                </a:gridCol>
              </a:tblGrid>
              <a:tr h="1266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8" marR="7918" marT="79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8" marR="7918" marT="79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135704"/>
                  </a:ext>
                </a:extLst>
              </a:tr>
              <a:tr h="3880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37758"/>
                  </a:ext>
                </a:extLst>
              </a:tr>
              <a:tr h="1662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3.342.018.426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176.065.992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2.126.258.677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922621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3.342.018.426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176.065.992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2.126.258.677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989599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3.342.018.426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176.065.992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2.126.258.677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97652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50.299.385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50.299.385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29.762.458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781803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63.181.379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63.181.379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40.586.914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924972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97.046.222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102.527.041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5.480.819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65.243.709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984524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27.440.569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29.290.597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1.850.028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20.816.708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649843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39.757.906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41.310.178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1.552.272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27.048.278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708714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16.948.513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18.155.333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1.206.820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11.503.658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43168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43.901.386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46.884.351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2.982.965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35.372.849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671788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45.204.517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48.086.793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2.882.276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37.506.941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607811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24.357.195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25.601.152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1.243.957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21.226.128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964026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72.973.235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76.355.963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3.382.728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48.164.365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042315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17.259.546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18.319.335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1.059.789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11.521.898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666387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16.681.568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17.890.812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1.209.244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11.489.035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339575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87.101.365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96.001.320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8.899.955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55.783.540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110804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26.545.625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30.171.918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3.626.293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18.451.027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288771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21.924.397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23.656.946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1.732.549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15.109.281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455558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23.878.546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24.882.248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1.003.702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14.866.230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08841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18.571.848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19.488.368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916.520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11.409.685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934617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85.825.212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90.547.965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4.722.753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56.367.048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071479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24.613.352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25.934.996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1.321.644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14.640.684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224384"/>
                  </a:ext>
                </a:extLst>
              </a:tr>
              <a:tr h="158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14.093.799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14.789.838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696.039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8.105.114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938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JULIO DE 2020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9918BED-67AF-4624-B465-2B714434918F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260835"/>
          <a:ext cx="7886701" cy="3480917"/>
        </p:xfrm>
        <a:graphic>
          <a:graphicData uri="http://schemas.openxmlformats.org/drawingml/2006/table">
            <a:tbl>
              <a:tblPr/>
              <a:tblGrid>
                <a:gridCol w="253134">
                  <a:extLst>
                    <a:ext uri="{9D8B030D-6E8A-4147-A177-3AD203B41FA5}">
                      <a16:colId xmlns:a16="http://schemas.microsoft.com/office/drawing/2014/main" val="2563131627"/>
                    </a:ext>
                  </a:extLst>
                </a:gridCol>
                <a:gridCol w="242587">
                  <a:extLst>
                    <a:ext uri="{9D8B030D-6E8A-4147-A177-3AD203B41FA5}">
                      <a16:colId xmlns:a16="http://schemas.microsoft.com/office/drawing/2014/main" val="2829239152"/>
                    </a:ext>
                  </a:extLst>
                </a:gridCol>
                <a:gridCol w="245223">
                  <a:extLst>
                    <a:ext uri="{9D8B030D-6E8A-4147-A177-3AD203B41FA5}">
                      <a16:colId xmlns:a16="http://schemas.microsoft.com/office/drawing/2014/main" val="3594554490"/>
                    </a:ext>
                  </a:extLst>
                </a:gridCol>
                <a:gridCol w="3417306">
                  <a:extLst>
                    <a:ext uri="{9D8B030D-6E8A-4147-A177-3AD203B41FA5}">
                      <a16:colId xmlns:a16="http://schemas.microsoft.com/office/drawing/2014/main" val="432399946"/>
                    </a:ext>
                  </a:extLst>
                </a:gridCol>
                <a:gridCol w="688208">
                  <a:extLst>
                    <a:ext uri="{9D8B030D-6E8A-4147-A177-3AD203B41FA5}">
                      <a16:colId xmlns:a16="http://schemas.microsoft.com/office/drawing/2014/main" val="1366946578"/>
                    </a:ext>
                  </a:extLst>
                </a:gridCol>
                <a:gridCol w="688208">
                  <a:extLst>
                    <a:ext uri="{9D8B030D-6E8A-4147-A177-3AD203B41FA5}">
                      <a16:colId xmlns:a16="http://schemas.microsoft.com/office/drawing/2014/main" val="2682213938"/>
                    </a:ext>
                  </a:extLst>
                </a:gridCol>
                <a:gridCol w="559004">
                  <a:extLst>
                    <a:ext uri="{9D8B030D-6E8A-4147-A177-3AD203B41FA5}">
                      <a16:colId xmlns:a16="http://schemas.microsoft.com/office/drawing/2014/main" val="214851313"/>
                    </a:ext>
                  </a:extLst>
                </a:gridCol>
                <a:gridCol w="664476">
                  <a:extLst>
                    <a:ext uri="{9D8B030D-6E8A-4147-A177-3AD203B41FA5}">
                      <a16:colId xmlns:a16="http://schemas.microsoft.com/office/drawing/2014/main" val="1822260462"/>
                    </a:ext>
                  </a:extLst>
                </a:gridCol>
                <a:gridCol w="548457">
                  <a:extLst>
                    <a:ext uri="{9D8B030D-6E8A-4147-A177-3AD203B41FA5}">
                      <a16:colId xmlns:a16="http://schemas.microsoft.com/office/drawing/2014/main" val="2732421135"/>
                    </a:ext>
                  </a:extLst>
                </a:gridCol>
                <a:gridCol w="580098">
                  <a:extLst>
                    <a:ext uri="{9D8B030D-6E8A-4147-A177-3AD203B41FA5}">
                      <a16:colId xmlns:a16="http://schemas.microsoft.com/office/drawing/2014/main" val="1015985589"/>
                    </a:ext>
                  </a:extLst>
                </a:gridCol>
              </a:tblGrid>
              <a:tr h="1266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8" marR="7918" marT="79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8" marR="7918" marT="79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621089"/>
                  </a:ext>
                </a:extLst>
              </a:tr>
              <a:tr h="3880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377881"/>
                  </a:ext>
                </a:extLst>
              </a:tr>
              <a:tr h="158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40.479.606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42.830.461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2.350.855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27.019.057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056420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89.135.266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93.326.964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4.191.698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59.112.439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380246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27.911.704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29.271.758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1.360.054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20.333.941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163617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5.998.571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6.370.330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371.759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4.646.850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78014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62.808.514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65.197.277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2.388.763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47.131.967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232540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16.289.798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16.915.003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625.205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12.981.925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111774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137.306.462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144.277.601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6.971.139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88.050.102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69714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9.562.607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803422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74.215.206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78.174.534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3.959.328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50.216.359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622850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81.853.591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87.126.113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5.272.522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60.255.518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021669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15.824.526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16.780.078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955.552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12.862.620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309965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16.945.803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17.646.396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700.593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12.472.350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891193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18.626.968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19.403.089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776.121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14.428.850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743183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9.854.099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091241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12.972.461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404976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7.982.906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338477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7.973.410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194070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107.975.949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114.865.607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6.889.658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86.338.466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523148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69.976.193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73.283.177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3.306.984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45.992.921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897741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55.180.158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58.118.214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2.938.056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41.215.995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653603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92.741.986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98.024.542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5.282.556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60.879.436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53124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40.342.408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41.989.480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1.647.072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27.024.122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302858"/>
                  </a:ext>
                </a:extLst>
              </a:tr>
              <a:tr h="1472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54.837.954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56.891.662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2.053.708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35.201.574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53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59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JULIO DE 2020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25CBA35-9648-4ED2-94DE-0B532627673C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359815"/>
          <a:ext cx="7886701" cy="3282958"/>
        </p:xfrm>
        <a:graphic>
          <a:graphicData uri="http://schemas.openxmlformats.org/drawingml/2006/table">
            <a:tbl>
              <a:tblPr/>
              <a:tblGrid>
                <a:gridCol w="253134">
                  <a:extLst>
                    <a:ext uri="{9D8B030D-6E8A-4147-A177-3AD203B41FA5}">
                      <a16:colId xmlns:a16="http://schemas.microsoft.com/office/drawing/2014/main" val="3269931785"/>
                    </a:ext>
                  </a:extLst>
                </a:gridCol>
                <a:gridCol w="242587">
                  <a:extLst>
                    <a:ext uri="{9D8B030D-6E8A-4147-A177-3AD203B41FA5}">
                      <a16:colId xmlns:a16="http://schemas.microsoft.com/office/drawing/2014/main" val="3936807584"/>
                    </a:ext>
                  </a:extLst>
                </a:gridCol>
                <a:gridCol w="245223">
                  <a:extLst>
                    <a:ext uri="{9D8B030D-6E8A-4147-A177-3AD203B41FA5}">
                      <a16:colId xmlns:a16="http://schemas.microsoft.com/office/drawing/2014/main" val="1782725412"/>
                    </a:ext>
                  </a:extLst>
                </a:gridCol>
                <a:gridCol w="3417306">
                  <a:extLst>
                    <a:ext uri="{9D8B030D-6E8A-4147-A177-3AD203B41FA5}">
                      <a16:colId xmlns:a16="http://schemas.microsoft.com/office/drawing/2014/main" val="3127133905"/>
                    </a:ext>
                  </a:extLst>
                </a:gridCol>
                <a:gridCol w="688208">
                  <a:extLst>
                    <a:ext uri="{9D8B030D-6E8A-4147-A177-3AD203B41FA5}">
                      <a16:colId xmlns:a16="http://schemas.microsoft.com/office/drawing/2014/main" val="3645158250"/>
                    </a:ext>
                  </a:extLst>
                </a:gridCol>
                <a:gridCol w="688208">
                  <a:extLst>
                    <a:ext uri="{9D8B030D-6E8A-4147-A177-3AD203B41FA5}">
                      <a16:colId xmlns:a16="http://schemas.microsoft.com/office/drawing/2014/main" val="2711135242"/>
                    </a:ext>
                  </a:extLst>
                </a:gridCol>
                <a:gridCol w="559004">
                  <a:extLst>
                    <a:ext uri="{9D8B030D-6E8A-4147-A177-3AD203B41FA5}">
                      <a16:colId xmlns:a16="http://schemas.microsoft.com/office/drawing/2014/main" val="772134184"/>
                    </a:ext>
                  </a:extLst>
                </a:gridCol>
                <a:gridCol w="664476">
                  <a:extLst>
                    <a:ext uri="{9D8B030D-6E8A-4147-A177-3AD203B41FA5}">
                      <a16:colId xmlns:a16="http://schemas.microsoft.com/office/drawing/2014/main" val="3746112673"/>
                    </a:ext>
                  </a:extLst>
                </a:gridCol>
                <a:gridCol w="548457">
                  <a:extLst>
                    <a:ext uri="{9D8B030D-6E8A-4147-A177-3AD203B41FA5}">
                      <a16:colId xmlns:a16="http://schemas.microsoft.com/office/drawing/2014/main" val="2095876553"/>
                    </a:ext>
                  </a:extLst>
                </a:gridCol>
                <a:gridCol w="580098">
                  <a:extLst>
                    <a:ext uri="{9D8B030D-6E8A-4147-A177-3AD203B41FA5}">
                      <a16:colId xmlns:a16="http://schemas.microsoft.com/office/drawing/2014/main" val="2443627439"/>
                    </a:ext>
                  </a:extLst>
                </a:gridCol>
              </a:tblGrid>
              <a:tr h="2375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8" marR="7918" marT="79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8" marR="7918" marT="79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086713"/>
                  </a:ext>
                </a:extLst>
              </a:tr>
              <a:tr h="2375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75315"/>
                  </a:ext>
                </a:extLst>
              </a:tr>
              <a:tr h="1472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92.458.652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100.036.640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7.577.988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60.852.608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061627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35.437.845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36.464.045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1.026.200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21.778.711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531817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50.449.102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52.484.105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2.035.003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28.383.631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467479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37.349.177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37.349.177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20.150.217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492522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12.348.969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860629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86.148.317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98.336.323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12.188.006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64.503.286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924068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58.664.343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62.156.310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3.491.967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47.799.390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655029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43.278.909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67.904.145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24.625.236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37.425.325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29883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114.825.474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119.442.375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4.616.901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68.528.924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991714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33.612.087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35.544.238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1.932.151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20.480.535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510970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7.498.657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622376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25.098.759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718727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55.283.298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91002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38.848.338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39.943.899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1.095.561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23.648.426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141550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93.531.247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99.506.397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5.975.150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63.491.891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697750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62.539.997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67.283.895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4.743.898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42.865.039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25671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16.944.273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17.715.389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771.116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11.082.559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432040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11.958.722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886519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154.499.811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154.499.811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87.965.775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341256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77.966.282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82.502.661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4.536.379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49.244.983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556788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54.884.531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57.370.149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2.485.618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39.238.161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033283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23.212.934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24.365.776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1.152.842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17.145.286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544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167" y="1571865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61901" y="734551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A7D0535-72B9-4A17-B6DA-2805D276558E}"/>
              </a:ext>
            </a:extLst>
          </p:cNvPr>
          <p:cNvGraphicFramePr>
            <a:graphicFrameLocks noGrp="1"/>
          </p:cNvGraphicFramePr>
          <p:nvPr/>
        </p:nvGraphicFramePr>
        <p:xfrm>
          <a:off x="660399" y="2172494"/>
          <a:ext cx="7823202" cy="3657600"/>
        </p:xfrm>
        <a:graphic>
          <a:graphicData uri="http://schemas.openxmlformats.org/drawingml/2006/table">
            <a:tbl>
              <a:tblPr/>
              <a:tblGrid>
                <a:gridCol w="716903">
                  <a:extLst>
                    <a:ext uri="{9D8B030D-6E8A-4147-A177-3AD203B41FA5}">
                      <a16:colId xmlns:a16="http://schemas.microsoft.com/office/drawing/2014/main" val="751888839"/>
                    </a:ext>
                  </a:extLst>
                </a:gridCol>
                <a:gridCol w="268838">
                  <a:extLst>
                    <a:ext uri="{9D8B030D-6E8A-4147-A177-3AD203B41FA5}">
                      <a16:colId xmlns:a16="http://schemas.microsoft.com/office/drawing/2014/main" val="76710772"/>
                    </a:ext>
                  </a:extLst>
                </a:gridCol>
                <a:gridCol w="277800">
                  <a:extLst>
                    <a:ext uri="{9D8B030D-6E8A-4147-A177-3AD203B41FA5}">
                      <a16:colId xmlns:a16="http://schemas.microsoft.com/office/drawing/2014/main" val="3101353413"/>
                    </a:ext>
                  </a:extLst>
                </a:gridCol>
                <a:gridCol w="2138760">
                  <a:extLst>
                    <a:ext uri="{9D8B030D-6E8A-4147-A177-3AD203B41FA5}">
                      <a16:colId xmlns:a16="http://schemas.microsoft.com/office/drawing/2014/main" val="19331940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2031533516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1602114535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805414219"/>
                    </a:ext>
                  </a:extLst>
                </a:gridCol>
                <a:gridCol w="728851">
                  <a:extLst>
                    <a:ext uri="{9D8B030D-6E8A-4147-A177-3AD203B41FA5}">
                      <a16:colId xmlns:a16="http://schemas.microsoft.com/office/drawing/2014/main" val="124704891"/>
                    </a:ext>
                  </a:extLst>
                </a:gridCol>
                <a:gridCol w="716903">
                  <a:extLst>
                    <a:ext uri="{9D8B030D-6E8A-4147-A177-3AD203B41FA5}">
                      <a16:colId xmlns:a16="http://schemas.microsoft.com/office/drawing/2014/main" val="2382400161"/>
                    </a:ext>
                  </a:extLst>
                </a:gridCol>
                <a:gridCol w="716903">
                  <a:extLst>
                    <a:ext uri="{9D8B030D-6E8A-4147-A177-3AD203B41FA5}">
                      <a16:colId xmlns:a16="http://schemas.microsoft.com/office/drawing/2014/main" val="3026481347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105556"/>
                  </a:ext>
                </a:extLst>
              </a:tr>
              <a:tr h="4572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2969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42.541.035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6.868.748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20.823.351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4184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21.259.696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14.131.591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9946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15.715.088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3.234.202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5.418.799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0937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0685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7176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90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56538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7136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4424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242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9252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098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76186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2714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48977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5139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6874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3614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5384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282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452110"/>
              </p:ext>
            </p:extLst>
          </p:nvPr>
        </p:nvGraphicFramePr>
        <p:xfrm>
          <a:off x="611560" y="1847850"/>
          <a:ext cx="7632848" cy="3957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176" y="1578769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04849" y="827340"/>
            <a:ext cx="77343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FBD59DD-5106-42DA-B020-D07E0E127641}"/>
              </a:ext>
            </a:extLst>
          </p:cNvPr>
          <p:cNvGraphicFramePr>
            <a:graphicFrameLocks noGrp="1"/>
          </p:cNvGraphicFramePr>
          <p:nvPr/>
        </p:nvGraphicFramePr>
        <p:xfrm>
          <a:off x="704849" y="2539206"/>
          <a:ext cx="7734302" cy="2924175"/>
        </p:xfrm>
        <a:graphic>
          <a:graphicData uri="http://schemas.openxmlformats.org/drawingml/2006/table">
            <a:tbl>
              <a:tblPr/>
              <a:tblGrid>
                <a:gridCol w="719749">
                  <a:extLst>
                    <a:ext uri="{9D8B030D-6E8A-4147-A177-3AD203B41FA5}">
                      <a16:colId xmlns:a16="http://schemas.microsoft.com/office/drawing/2014/main" val="564950602"/>
                    </a:ext>
                  </a:extLst>
                </a:gridCol>
                <a:gridCol w="269906">
                  <a:extLst>
                    <a:ext uri="{9D8B030D-6E8A-4147-A177-3AD203B41FA5}">
                      <a16:colId xmlns:a16="http://schemas.microsoft.com/office/drawing/2014/main" val="1494716696"/>
                    </a:ext>
                  </a:extLst>
                </a:gridCol>
                <a:gridCol w="278903">
                  <a:extLst>
                    <a:ext uri="{9D8B030D-6E8A-4147-A177-3AD203B41FA5}">
                      <a16:colId xmlns:a16="http://schemas.microsoft.com/office/drawing/2014/main" val="438027840"/>
                    </a:ext>
                  </a:extLst>
                </a:gridCol>
                <a:gridCol w="2147250">
                  <a:extLst>
                    <a:ext uri="{9D8B030D-6E8A-4147-A177-3AD203B41FA5}">
                      <a16:colId xmlns:a16="http://schemas.microsoft.com/office/drawing/2014/main" val="4050240220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3859009474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741251771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1678690076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3119892876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3077994223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3650927092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424062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33978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11.475.028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7.052.136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79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5.316.081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3.752.440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7838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5.136.885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4.647.799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-489.086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900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1053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2535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033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322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8926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2176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974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92746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1717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2367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95488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841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de 4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5224" y="796024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66E6D6-B2AD-4637-A5BE-FF9D1E100035}"/>
              </a:ext>
            </a:extLst>
          </p:cNvPr>
          <p:cNvGraphicFramePr>
            <a:graphicFrameLocks noGrp="1"/>
          </p:cNvGraphicFramePr>
          <p:nvPr/>
        </p:nvGraphicFramePr>
        <p:xfrm>
          <a:off x="704849" y="2010569"/>
          <a:ext cx="7734301" cy="3981450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2326284265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2851364639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1245288447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565744467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891530556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50874979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64784697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3355225098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3347287163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4009468999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25708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1760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557.024.468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62.626.301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353.302.680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6811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108.004.793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108.004.793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89.127.716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208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42.426.899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84.280.440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41.853.541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33.664.935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4673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186.588.711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135.357.331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506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95.660.546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11949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364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92.900.879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77913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1766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38.653.452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73414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38.653.452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9706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99183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3537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158.472.200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164.543.100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84.168.121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04917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73.203.179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805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17.550.792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0672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44092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13.501.502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432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891493" y="1534262"/>
            <a:ext cx="736101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2 de 4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91493" y="758931"/>
            <a:ext cx="736101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94E060B-AA0A-4A16-A41E-6277C6B4821F}"/>
              </a:ext>
            </a:extLst>
          </p:cNvPr>
          <p:cNvGraphicFramePr>
            <a:graphicFrameLocks noGrp="1"/>
          </p:cNvGraphicFramePr>
          <p:nvPr/>
        </p:nvGraphicFramePr>
        <p:xfrm>
          <a:off x="891493" y="1813822"/>
          <a:ext cx="7361013" cy="4374945"/>
        </p:xfrm>
        <a:graphic>
          <a:graphicData uri="http://schemas.openxmlformats.org/drawingml/2006/table">
            <a:tbl>
              <a:tblPr/>
              <a:tblGrid>
                <a:gridCol w="672239">
                  <a:extLst>
                    <a:ext uri="{9D8B030D-6E8A-4147-A177-3AD203B41FA5}">
                      <a16:colId xmlns:a16="http://schemas.microsoft.com/office/drawing/2014/main" val="1904090125"/>
                    </a:ext>
                  </a:extLst>
                </a:gridCol>
                <a:gridCol w="218478">
                  <a:extLst>
                    <a:ext uri="{9D8B030D-6E8A-4147-A177-3AD203B41FA5}">
                      <a16:colId xmlns:a16="http://schemas.microsoft.com/office/drawing/2014/main" val="764000537"/>
                    </a:ext>
                  </a:extLst>
                </a:gridCol>
                <a:gridCol w="235283">
                  <a:extLst>
                    <a:ext uri="{9D8B030D-6E8A-4147-A177-3AD203B41FA5}">
                      <a16:colId xmlns:a16="http://schemas.microsoft.com/office/drawing/2014/main" val="1958369415"/>
                    </a:ext>
                  </a:extLst>
                </a:gridCol>
                <a:gridCol w="1893472">
                  <a:extLst>
                    <a:ext uri="{9D8B030D-6E8A-4147-A177-3AD203B41FA5}">
                      <a16:colId xmlns:a16="http://schemas.microsoft.com/office/drawing/2014/main" val="1817631135"/>
                    </a:ext>
                  </a:extLst>
                </a:gridCol>
                <a:gridCol w="761871">
                  <a:extLst>
                    <a:ext uri="{9D8B030D-6E8A-4147-A177-3AD203B41FA5}">
                      <a16:colId xmlns:a16="http://schemas.microsoft.com/office/drawing/2014/main" val="1045181606"/>
                    </a:ext>
                  </a:extLst>
                </a:gridCol>
                <a:gridCol w="764671">
                  <a:extLst>
                    <a:ext uri="{9D8B030D-6E8A-4147-A177-3AD203B41FA5}">
                      <a16:colId xmlns:a16="http://schemas.microsoft.com/office/drawing/2014/main" val="3622188203"/>
                    </a:ext>
                  </a:extLst>
                </a:gridCol>
                <a:gridCol w="764671">
                  <a:extLst>
                    <a:ext uri="{9D8B030D-6E8A-4147-A177-3AD203B41FA5}">
                      <a16:colId xmlns:a16="http://schemas.microsoft.com/office/drawing/2014/main" val="4024613092"/>
                    </a:ext>
                  </a:extLst>
                </a:gridCol>
                <a:gridCol w="705850">
                  <a:extLst>
                    <a:ext uri="{9D8B030D-6E8A-4147-A177-3AD203B41FA5}">
                      <a16:colId xmlns:a16="http://schemas.microsoft.com/office/drawing/2014/main" val="174383225"/>
                    </a:ext>
                  </a:extLst>
                </a:gridCol>
                <a:gridCol w="672239">
                  <a:extLst>
                    <a:ext uri="{9D8B030D-6E8A-4147-A177-3AD203B41FA5}">
                      <a16:colId xmlns:a16="http://schemas.microsoft.com/office/drawing/2014/main" val="3518033793"/>
                    </a:ext>
                  </a:extLst>
                </a:gridCol>
                <a:gridCol w="672239">
                  <a:extLst>
                    <a:ext uri="{9D8B030D-6E8A-4147-A177-3AD203B41FA5}">
                      <a16:colId xmlns:a16="http://schemas.microsoft.com/office/drawing/2014/main" val="3923432852"/>
                    </a:ext>
                  </a:extLst>
                </a:gridCol>
              </a:tblGrid>
              <a:tr h="1450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566531"/>
                  </a:ext>
                </a:extLst>
              </a:tr>
              <a:tr h="2900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1258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11.339.587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11.373.587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988.734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024295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988.734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335696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340180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081341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89242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513883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76578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288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41733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22193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822638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280476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033663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43970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474522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53613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844628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998852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223998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016797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099412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893843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857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704849" y="1534262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3 de 4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4850" y="796024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8B4E5E0-7C33-4811-888A-F3C8889C7C5B}"/>
              </a:ext>
            </a:extLst>
          </p:cNvPr>
          <p:cNvGraphicFramePr>
            <a:graphicFrameLocks noGrp="1"/>
          </p:cNvGraphicFramePr>
          <p:nvPr/>
        </p:nvGraphicFramePr>
        <p:xfrm>
          <a:off x="704849" y="2020094"/>
          <a:ext cx="7734301" cy="3962400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136153730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872972773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3873152999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1101012509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2796819002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705769420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1669835261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193612294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35146516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405429607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881240"/>
                  </a:ext>
                </a:extLst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62143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5236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28716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4950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65352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83972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149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94914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0945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3178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0260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17.872.929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10.036.900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9.976.208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72706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16.942.818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12.554.872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9.833.550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2676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2479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76465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386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704849" y="1534262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4 de 4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4849" y="811039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9BFDDF4-82E9-4C89-A1D1-779171F61299}"/>
              </a:ext>
            </a:extLst>
          </p:cNvPr>
          <p:cNvGraphicFramePr>
            <a:graphicFrameLocks noGrp="1"/>
          </p:cNvGraphicFramePr>
          <p:nvPr/>
        </p:nvGraphicFramePr>
        <p:xfrm>
          <a:off x="704849" y="2477294"/>
          <a:ext cx="7734301" cy="3048000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1416267111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1532959616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3265317751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1578094067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1206789896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158478680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1926760089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3378798439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4136560378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419495519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955657"/>
                  </a:ext>
                </a:extLst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9234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0131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90595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9103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1985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17329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7130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4247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9009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1198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0024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1103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9354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326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0697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124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942972" y="1534262"/>
            <a:ext cx="7258053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1 de 3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942971" y="696948"/>
            <a:ext cx="7258054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2055F34-084A-4E8C-91DE-BB19981FB606}"/>
              </a:ext>
            </a:extLst>
          </p:cNvPr>
          <p:cNvGraphicFramePr>
            <a:graphicFrameLocks noGrp="1"/>
          </p:cNvGraphicFramePr>
          <p:nvPr/>
        </p:nvGraphicFramePr>
        <p:xfrm>
          <a:off x="942973" y="1825625"/>
          <a:ext cx="7258054" cy="4351338"/>
        </p:xfrm>
        <a:graphic>
          <a:graphicData uri="http://schemas.openxmlformats.org/drawingml/2006/table">
            <a:tbl>
              <a:tblPr/>
              <a:tblGrid>
                <a:gridCol w="647318">
                  <a:extLst>
                    <a:ext uri="{9D8B030D-6E8A-4147-A177-3AD203B41FA5}">
                      <a16:colId xmlns:a16="http://schemas.microsoft.com/office/drawing/2014/main" val="1179106513"/>
                    </a:ext>
                  </a:extLst>
                </a:gridCol>
                <a:gridCol w="242745">
                  <a:extLst>
                    <a:ext uri="{9D8B030D-6E8A-4147-A177-3AD203B41FA5}">
                      <a16:colId xmlns:a16="http://schemas.microsoft.com/office/drawing/2014/main" val="3409609969"/>
                    </a:ext>
                  </a:extLst>
                </a:gridCol>
                <a:gridCol w="250835">
                  <a:extLst>
                    <a:ext uri="{9D8B030D-6E8A-4147-A177-3AD203B41FA5}">
                      <a16:colId xmlns:a16="http://schemas.microsoft.com/office/drawing/2014/main" val="2244576484"/>
                    </a:ext>
                  </a:extLst>
                </a:gridCol>
                <a:gridCol w="2103784">
                  <a:extLst>
                    <a:ext uri="{9D8B030D-6E8A-4147-A177-3AD203B41FA5}">
                      <a16:colId xmlns:a16="http://schemas.microsoft.com/office/drawing/2014/main" val="3969932362"/>
                    </a:ext>
                  </a:extLst>
                </a:gridCol>
                <a:gridCol w="679684">
                  <a:extLst>
                    <a:ext uri="{9D8B030D-6E8A-4147-A177-3AD203B41FA5}">
                      <a16:colId xmlns:a16="http://schemas.microsoft.com/office/drawing/2014/main" val="1346632416"/>
                    </a:ext>
                  </a:extLst>
                </a:gridCol>
                <a:gridCol w="679684">
                  <a:extLst>
                    <a:ext uri="{9D8B030D-6E8A-4147-A177-3AD203B41FA5}">
                      <a16:colId xmlns:a16="http://schemas.microsoft.com/office/drawing/2014/main" val="309794486"/>
                    </a:ext>
                  </a:extLst>
                </a:gridCol>
                <a:gridCol w="679684">
                  <a:extLst>
                    <a:ext uri="{9D8B030D-6E8A-4147-A177-3AD203B41FA5}">
                      <a16:colId xmlns:a16="http://schemas.microsoft.com/office/drawing/2014/main" val="3541390083"/>
                    </a:ext>
                  </a:extLst>
                </a:gridCol>
                <a:gridCol w="679684">
                  <a:extLst>
                    <a:ext uri="{9D8B030D-6E8A-4147-A177-3AD203B41FA5}">
                      <a16:colId xmlns:a16="http://schemas.microsoft.com/office/drawing/2014/main" val="3298415368"/>
                    </a:ext>
                  </a:extLst>
                </a:gridCol>
                <a:gridCol w="647318">
                  <a:extLst>
                    <a:ext uri="{9D8B030D-6E8A-4147-A177-3AD203B41FA5}">
                      <a16:colId xmlns:a16="http://schemas.microsoft.com/office/drawing/2014/main" val="2353171497"/>
                    </a:ext>
                  </a:extLst>
                </a:gridCol>
                <a:gridCol w="647318">
                  <a:extLst>
                    <a:ext uri="{9D8B030D-6E8A-4147-A177-3AD203B41FA5}">
                      <a16:colId xmlns:a16="http://schemas.microsoft.com/office/drawing/2014/main" val="1387795152"/>
                    </a:ext>
                  </a:extLst>
                </a:gridCol>
              </a:tblGrid>
              <a:tr h="1398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129496"/>
                  </a:ext>
                </a:extLst>
              </a:tr>
              <a:tr h="4281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800568"/>
                  </a:ext>
                </a:extLst>
              </a:tr>
              <a:tr h="14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314.743.891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120.171.523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125.269.134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17976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16.056.424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16.478.158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421.734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9.838.806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95404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24.746.344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74.775.355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50.029.011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17.076.221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94639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95904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95686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06704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38.656.037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43.441.882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4.785.845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11.517.713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36382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8.708.154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611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8.708.154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85161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4.738.180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4.738.180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98135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89388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55064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95129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84988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165.799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165.799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19584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207.897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207.897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18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157.675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157.675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035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291234"/>
                  </a:ext>
                </a:extLst>
              </a:tr>
              <a:tr h="279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379.310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379.310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16503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3171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8707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4952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03199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90089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84716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836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6685" y="1494676"/>
            <a:ext cx="7970627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49" y="733583"/>
            <a:ext cx="788670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23452AB-1E61-4C74-BBC9-ECA044E9355B}"/>
              </a:ext>
            </a:extLst>
          </p:cNvPr>
          <p:cNvGraphicFramePr>
            <a:graphicFrameLocks noGrp="1"/>
          </p:cNvGraphicFramePr>
          <p:nvPr/>
        </p:nvGraphicFramePr>
        <p:xfrm>
          <a:off x="628649" y="1874540"/>
          <a:ext cx="7886702" cy="4253507"/>
        </p:xfrm>
        <a:graphic>
          <a:graphicData uri="http://schemas.openxmlformats.org/drawingml/2006/table">
            <a:tbl>
              <a:tblPr/>
              <a:tblGrid>
                <a:gridCol w="703385">
                  <a:extLst>
                    <a:ext uri="{9D8B030D-6E8A-4147-A177-3AD203B41FA5}">
                      <a16:colId xmlns:a16="http://schemas.microsoft.com/office/drawing/2014/main" val="4257408583"/>
                    </a:ext>
                  </a:extLst>
                </a:gridCol>
                <a:gridCol w="263770">
                  <a:extLst>
                    <a:ext uri="{9D8B030D-6E8A-4147-A177-3AD203B41FA5}">
                      <a16:colId xmlns:a16="http://schemas.microsoft.com/office/drawing/2014/main" val="1807107643"/>
                    </a:ext>
                  </a:extLst>
                </a:gridCol>
                <a:gridCol w="272561">
                  <a:extLst>
                    <a:ext uri="{9D8B030D-6E8A-4147-A177-3AD203B41FA5}">
                      <a16:colId xmlns:a16="http://schemas.microsoft.com/office/drawing/2014/main" val="134064687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812110239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376215497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3879084852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4215722076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1814688276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1005369748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3252959699"/>
                    </a:ext>
                  </a:extLst>
                </a:gridCol>
              </a:tblGrid>
              <a:tr h="1519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836078"/>
                  </a:ext>
                </a:extLst>
              </a:tr>
              <a:tr h="4557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37295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01130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185.102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185.102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35388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034894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211278"/>
                  </a:ext>
                </a:extLst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17966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94246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59052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03945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45615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91804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960189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511.386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511.386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756094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43.876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43.876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467942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23.194.546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23.242.211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473319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16977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184557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4.825.600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2.561.876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313859"/>
                  </a:ext>
                </a:extLst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943391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61.592.668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61.592.668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4.246.519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75947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899317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61.588.955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61.588.955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4.245.571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18144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147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61561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49" y="845537"/>
            <a:ext cx="78867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16E1FC7-EE21-48F1-AEAD-7D82830B7F2B}"/>
              </a:ext>
            </a:extLst>
          </p:cNvPr>
          <p:cNvGraphicFramePr>
            <a:graphicFrameLocks noGrp="1"/>
          </p:cNvGraphicFramePr>
          <p:nvPr/>
        </p:nvGraphicFramePr>
        <p:xfrm>
          <a:off x="628649" y="2102407"/>
          <a:ext cx="7886702" cy="3797774"/>
        </p:xfrm>
        <a:graphic>
          <a:graphicData uri="http://schemas.openxmlformats.org/drawingml/2006/table">
            <a:tbl>
              <a:tblPr/>
              <a:tblGrid>
                <a:gridCol w="703385">
                  <a:extLst>
                    <a:ext uri="{9D8B030D-6E8A-4147-A177-3AD203B41FA5}">
                      <a16:colId xmlns:a16="http://schemas.microsoft.com/office/drawing/2014/main" val="3156471888"/>
                    </a:ext>
                  </a:extLst>
                </a:gridCol>
                <a:gridCol w="263770">
                  <a:extLst>
                    <a:ext uri="{9D8B030D-6E8A-4147-A177-3AD203B41FA5}">
                      <a16:colId xmlns:a16="http://schemas.microsoft.com/office/drawing/2014/main" val="3236976835"/>
                    </a:ext>
                  </a:extLst>
                </a:gridCol>
                <a:gridCol w="272561">
                  <a:extLst>
                    <a:ext uri="{9D8B030D-6E8A-4147-A177-3AD203B41FA5}">
                      <a16:colId xmlns:a16="http://schemas.microsoft.com/office/drawing/2014/main" val="278928588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362975803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751993948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12411834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1639808681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215274277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3635054249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3607794176"/>
                    </a:ext>
                  </a:extLst>
                </a:gridCol>
              </a:tblGrid>
              <a:tr h="1519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658083"/>
                  </a:ext>
                </a:extLst>
              </a:tr>
              <a:tr h="4557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60151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115.172.421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79.585.096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594078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79.585.096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716484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1.458.304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35457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71.623.952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53750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6.002.384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001867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98107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6327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48188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92824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51686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422189"/>
                  </a:ext>
                </a:extLst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46892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489777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631920"/>
                  </a:ext>
                </a:extLst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173761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806152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295439,4%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945987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295439,4%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187662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690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8441" y="1628800"/>
            <a:ext cx="7886703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49" y="890399"/>
            <a:ext cx="788649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B6D1846-3029-4A71-A567-1E1095A89390}"/>
              </a:ext>
            </a:extLst>
          </p:cNvPr>
          <p:cNvGraphicFramePr>
            <a:graphicFrameLocks noGrp="1"/>
          </p:cNvGraphicFramePr>
          <p:nvPr/>
        </p:nvGraphicFramePr>
        <p:xfrm>
          <a:off x="628649" y="2066646"/>
          <a:ext cx="7886702" cy="3869296"/>
        </p:xfrm>
        <a:graphic>
          <a:graphicData uri="http://schemas.openxmlformats.org/drawingml/2006/table">
            <a:tbl>
              <a:tblPr/>
              <a:tblGrid>
                <a:gridCol w="693083">
                  <a:extLst>
                    <a:ext uri="{9D8B030D-6E8A-4147-A177-3AD203B41FA5}">
                      <a16:colId xmlns:a16="http://schemas.microsoft.com/office/drawing/2014/main" val="3383432016"/>
                    </a:ext>
                  </a:extLst>
                </a:gridCol>
                <a:gridCol w="259906">
                  <a:extLst>
                    <a:ext uri="{9D8B030D-6E8A-4147-A177-3AD203B41FA5}">
                      <a16:colId xmlns:a16="http://schemas.microsoft.com/office/drawing/2014/main" val="1177609844"/>
                    </a:ext>
                  </a:extLst>
                </a:gridCol>
                <a:gridCol w="268569">
                  <a:extLst>
                    <a:ext uri="{9D8B030D-6E8A-4147-A177-3AD203B41FA5}">
                      <a16:colId xmlns:a16="http://schemas.microsoft.com/office/drawing/2014/main" val="3646907414"/>
                    </a:ext>
                  </a:extLst>
                </a:gridCol>
                <a:gridCol w="2321826">
                  <a:extLst>
                    <a:ext uri="{9D8B030D-6E8A-4147-A177-3AD203B41FA5}">
                      <a16:colId xmlns:a16="http://schemas.microsoft.com/office/drawing/2014/main" val="3319552558"/>
                    </a:ext>
                  </a:extLst>
                </a:gridCol>
                <a:gridCol w="693083">
                  <a:extLst>
                    <a:ext uri="{9D8B030D-6E8A-4147-A177-3AD203B41FA5}">
                      <a16:colId xmlns:a16="http://schemas.microsoft.com/office/drawing/2014/main" val="3316454751"/>
                    </a:ext>
                  </a:extLst>
                </a:gridCol>
                <a:gridCol w="693083">
                  <a:extLst>
                    <a:ext uri="{9D8B030D-6E8A-4147-A177-3AD203B41FA5}">
                      <a16:colId xmlns:a16="http://schemas.microsoft.com/office/drawing/2014/main" val="1046104217"/>
                    </a:ext>
                  </a:extLst>
                </a:gridCol>
                <a:gridCol w="785493">
                  <a:extLst>
                    <a:ext uri="{9D8B030D-6E8A-4147-A177-3AD203B41FA5}">
                      <a16:colId xmlns:a16="http://schemas.microsoft.com/office/drawing/2014/main" val="2024930263"/>
                    </a:ext>
                  </a:extLst>
                </a:gridCol>
                <a:gridCol w="785493">
                  <a:extLst>
                    <a:ext uri="{9D8B030D-6E8A-4147-A177-3AD203B41FA5}">
                      <a16:colId xmlns:a16="http://schemas.microsoft.com/office/drawing/2014/main" val="185065586"/>
                    </a:ext>
                  </a:extLst>
                </a:gridCol>
                <a:gridCol w="693083">
                  <a:extLst>
                    <a:ext uri="{9D8B030D-6E8A-4147-A177-3AD203B41FA5}">
                      <a16:colId xmlns:a16="http://schemas.microsoft.com/office/drawing/2014/main" val="1995071554"/>
                    </a:ext>
                  </a:extLst>
                </a:gridCol>
                <a:gridCol w="693083">
                  <a:extLst>
                    <a:ext uri="{9D8B030D-6E8A-4147-A177-3AD203B41FA5}">
                      <a16:colId xmlns:a16="http://schemas.microsoft.com/office/drawing/2014/main" val="1920520446"/>
                    </a:ext>
                  </a:extLst>
                </a:gridCol>
              </a:tblGrid>
              <a:tr h="1481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681504"/>
                  </a:ext>
                </a:extLst>
              </a:tr>
              <a:tr h="4535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460337"/>
                  </a:ext>
                </a:extLst>
              </a:tr>
              <a:tr h="15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886.092.547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757.515.102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-128.577.445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244.641.604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010470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58.306.578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29.448.820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-28.857.758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156638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4.244.680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-729.708.305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45001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4.244.680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-729.708.305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596787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19.619.516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-72.720.484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930833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19.619.516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-72.720.484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138792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19.619.516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-72.720.484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256439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702.709.102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702.709.102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243.640.179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330350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702.709.102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702.709.102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243.640.179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766692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1.391.169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1.391.169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236.335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783663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43.238.315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43.238.315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13.812.187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606755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5.524.930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5.524.930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526554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5.830.861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5.830.861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1.638.134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890292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27.786.080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27.786.080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15.454.633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849489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50.366.223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50.366.223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26.204.667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841500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105.969.166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105.969.166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69.081.345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843712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11.803.716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11.803.716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1.242.263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565703"/>
                  </a:ext>
                </a:extLst>
              </a:tr>
              <a:tr h="296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3.916.306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3.916.306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740.936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847085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123.681.675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123.681.675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23.975.472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516215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25.413.529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25.413.529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6.058.788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006147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6.994.205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6.994.205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2.869.368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903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8650" y="1556792"/>
            <a:ext cx="7940486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1" y="767180"/>
            <a:ext cx="78867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704EA5B-AF6A-43CD-9F4C-7758DE41BB9E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205496"/>
          <a:ext cx="7886701" cy="3591595"/>
        </p:xfrm>
        <a:graphic>
          <a:graphicData uri="http://schemas.openxmlformats.org/drawingml/2006/table">
            <a:tbl>
              <a:tblPr/>
              <a:tblGrid>
                <a:gridCol w="693083">
                  <a:extLst>
                    <a:ext uri="{9D8B030D-6E8A-4147-A177-3AD203B41FA5}">
                      <a16:colId xmlns:a16="http://schemas.microsoft.com/office/drawing/2014/main" val="2835542260"/>
                    </a:ext>
                  </a:extLst>
                </a:gridCol>
                <a:gridCol w="259905">
                  <a:extLst>
                    <a:ext uri="{9D8B030D-6E8A-4147-A177-3AD203B41FA5}">
                      <a16:colId xmlns:a16="http://schemas.microsoft.com/office/drawing/2014/main" val="1854373727"/>
                    </a:ext>
                  </a:extLst>
                </a:gridCol>
                <a:gridCol w="268569">
                  <a:extLst>
                    <a:ext uri="{9D8B030D-6E8A-4147-A177-3AD203B41FA5}">
                      <a16:colId xmlns:a16="http://schemas.microsoft.com/office/drawing/2014/main" val="1148803940"/>
                    </a:ext>
                  </a:extLst>
                </a:gridCol>
                <a:gridCol w="2321826">
                  <a:extLst>
                    <a:ext uri="{9D8B030D-6E8A-4147-A177-3AD203B41FA5}">
                      <a16:colId xmlns:a16="http://schemas.microsoft.com/office/drawing/2014/main" val="3148900041"/>
                    </a:ext>
                  </a:extLst>
                </a:gridCol>
                <a:gridCol w="693083">
                  <a:extLst>
                    <a:ext uri="{9D8B030D-6E8A-4147-A177-3AD203B41FA5}">
                      <a16:colId xmlns:a16="http://schemas.microsoft.com/office/drawing/2014/main" val="294323788"/>
                    </a:ext>
                  </a:extLst>
                </a:gridCol>
                <a:gridCol w="693083">
                  <a:extLst>
                    <a:ext uri="{9D8B030D-6E8A-4147-A177-3AD203B41FA5}">
                      <a16:colId xmlns:a16="http://schemas.microsoft.com/office/drawing/2014/main" val="1798778932"/>
                    </a:ext>
                  </a:extLst>
                </a:gridCol>
                <a:gridCol w="785493">
                  <a:extLst>
                    <a:ext uri="{9D8B030D-6E8A-4147-A177-3AD203B41FA5}">
                      <a16:colId xmlns:a16="http://schemas.microsoft.com/office/drawing/2014/main" val="2009735561"/>
                    </a:ext>
                  </a:extLst>
                </a:gridCol>
                <a:gridCol w="785493">
                  <a:extLst>
                    <a:ext uri="{9D8B030D-6E8A-4147-A177-3AD203B41FA5}">
                      <a16:colId xmlns:a16="http://schemas.microsoft.com/office/drawing/2014/main" val="575670256"/>
                    </a:ext>
                  </a:extLst>
                </a:gridCol>
                <a:gridCol w="693083">
                  <a:extLst>
                    <a:ext uri="{9D8B030D-6E8A-4147-A177-3AD203B41FA5}">
                      <a16:colId xmlns:a16="http://schemas.microsoft.com/office/drawing/2014/main" val="320485435"/>
                    </a:ext>
                  </a:extLst>
                </a:gridCol>
                <a:gridCol w="693083">
                  <a:extLst>
                    <a:ext uri="{9D8B030D-6E8A-4147-A177-3AD203B41FA5}">
                      <a16:colId xmlns:a16="http://schemas.microsoft.com/office/drawing/2014/main" val="1361358614"/>
                    </a:ext>
                  </a:extLst>
                </a:gridCol>
              </a:tblGrid>
              <a:tr h="1481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10828"/>
                  </a:ext>
                </a:extLst>
              </a:tr>
              <a:tr h="2962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720749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36.525.532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36.525.532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22.803.442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645443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3.905.162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3.905.162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122.118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667555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2.935.436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2.935.436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381.883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572170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38.963.352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38.963.352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7.828.487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006171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47.836.316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47.836.316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10.855.807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141958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6.762.657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6.762.657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2.074.962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653933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4.376.394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4.376.394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112.053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396686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4.103.531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4.103.531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287.963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180249"/>
                  </a:ext>
                </a:extLst>
              </a:tr>
              <a:tr h="296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2.275.761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2.275.761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323454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2.490.211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2.490.211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25.488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99281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7.596.868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7.596.868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1.786.253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648236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18.187.538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18.187.538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1.779.248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341959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18.027.013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18.027.013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1.432.437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16490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5.589.358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5.589.358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1.065.415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603065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49.938.191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49.938.191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9.228.622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26101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12.532.613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12.532.613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1.809.256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136025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28.746.994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28.746.994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20.706.974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339905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1.001.425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13731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927.507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813344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73.918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599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971599" y="6356350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23E992D-2DDA-40CC-A051-2382388D29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837501"/>
              </p:ext>
            </p:extLst>
          </p:nvPr>
        </p:nvGraphicFramePr>
        <p:xfrm>
          <a:off x="899592" y="1628800"/>
          <a:ext cx="6912767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871514" y="73367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1362" y="1541069"/>
            <a:ext cx="7886699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0" y="823144"/>
            <a:ext cx="78866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2EFA20A-D18F-4DD1-AB7B-3A90A21D842D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022214"/>
          <a:ext cx="7886699" cy="3958160"/>
        </p:xfrm>
        <a:graphic>
          <a:graphicData uri="http://schemas.openxmlformats.org/drawingml/2006/table">
            <a:tbl>
              <a:tblPr/>
              <a:tblGrid>
                <a:gridCol w="709714">
                  <a:extLst>
                    <a:ext uri="{9D8B030D-6E8A-4147-A177-3AD203B41FA5}">
                      <a16:colId xmlns:a16="http://schemas.microsoft.com/office/drawing/2014/main" val="1309332904"/>
                    </a:ext>
                  </a:extLst>
                </a:gridCol>
                <a:gridCol w="266143">
                  <a:extLst>
                    <a:ext uri="{9D8B030D-6E8A-4147-A177-3AD203B41FA5}">
                      <a16:colId xmlns:a16="http://schemas.microsoft.com/office/drawing/2014/main" val="3950209783"/>
                    </a:ext>
                  </a:extLst>
                </a:gridCol>
                <a:gridCol w="275014">
                  <a:extLst>
                    <a:ext uri="{9D8B030D-6E8A-4147-A177-3AD203B41FA5}">
                      <a16:colId xmlns:a16="http://schemas.microsoft.com/office/drawing/2014/main" val="721448520"/>
                    </a:ext>
                  </a:extLst>
                </a:gridCol>
                <a:gridCol w="2188286">
                  <a:extLst>
                    <a:ext uri="{9D8B030D-6E8A-4147-A177-3AD203B41FA5}">
                      <a16:colId xmlns:a16="http://schemas.microsoft.com/office/drawing/2014/main" val="3016683834"/>
                    </a:ext>
                  </a:extLst>
                </a:gridCol>
                <a:gridCol w="709714">
                  <a:extLst>
                    <a:ext uri="{9D8B030D-6E8A-4147-A177-3AD203B41FA5}">
                      <a16:colId xmlns:a16="http://schemas.microsoft.com/office/drawing/2014/main" val="3910842063"/>
                    </a:ext>
                  </a:extLst>
                </a:gridCol>
                <a:gridCol w="709714">
                  <a:extLst>
                    <a:ext uri="{9D8B030D-6E8A-4147-A177-3AD203B41FA5}">
                      <a16:colId xmlns:a16="http://schemas.microsoft.com/office/drawing/2014/main" val="1648384739"/>
                    </a:ext>
                  </a:extLst>
                </a:gridCol>
                <a:gridCol w="804343">
                  <a:extLst>
                    <a:ext uri="{9D8B030D-6E8A-4147-A177-3AD203B41FA5}">
                      <a16:colId xmlns:a16="http://schemas.microsoft.com/office/drawing/2014/main" val="4039574205"/>
                    </a:ext>
                  </a:extLst>
                </a:gridCol>
                <a:gridCol w="804343">
                  <a:extLst>
                    <a:ext uri="{9D8B030D-6E8A-4147-A177-3AD203B41FA5}">
                      <a16:colId xmlns:a16="http://schemas.microsoft.com/office/drawing/2014/main" val="1648816983"/>
                    </a:ext>
                  </a:extLst>
                </a:gridCol>
                <a:gridCol w="709714">
                  <a:extLst>
                    <a:ext uri="{9D8B030D-6E8A-4147-A177-3AD203B41FA5}">
                      <a16:colId xmlns:a16="http://schemas.microsoft.com/office/drawing/2014/main" val="3770568721"/>
                    </a:ext>
                  </a:extLst>
                </a:gridCol>
                <a:gridCol w="709714">
                  <a:extLst>
                    <a:ext uri="{9D8B030D-6E8A-4147-A177-3AD203B41FA5}">
                      <a16:colId xmlns:a16="http://schemas.microsoft.com/office/drawing/2014/main" val="3840987741"/>
                    </a:ext>
                  </a:extLst>
                </a:gridCol>
              </a:tblGrid>
              <a:tr h="1519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675535"/>
                  </a:ext>
                </a:extLst>
              </a:tr>
              <a:tr h="4652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208944"/>
                  </a:ext>
                </a:extLst>
              </a:tr>
              <a:tr h="161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15.330.088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474.178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9.226.343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47333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11.301.057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11.150.667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-150.390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6.727.224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966743"/>
                  </a:ext>
                </a:extLst>
              </a:tr>
              <a:tr h="161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2.766.565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2.891.325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905808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264062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755168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599205"/>
                  </a:ext>
                </a:extLst>
              </a:tr>
              <a:tr h="282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920519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43628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121152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017001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50121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28460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06578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729974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547647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117128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486.384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1.063.144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1.058.975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466252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219.575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75579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7918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57776,0%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55580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440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4723775"/>
              </p:ext>
            </p:extLst>
          </p:nvPr>
        </p:nvGraphicFramePr>
        <p:xfrm>
          <a:off x="539552" y="2057400"/>
          <a:ext cx="7776864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7682094"/>
              </p:ext>
            </p:extLst>
          </p:nvPr>
        </p:nvGraphicFramePr>
        <p:xfrm>
          <a:off x="539552" y="2057400"/>
          <a:ext cx="7704856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ADE9638-4E0E-4AF1-AAA5-8689F27DF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76545"/>
              </p:ext>
            </p:extLst>
          </p:nvPr>
        </p:nvGraphicFramePr>
        <p:xfrm>
          <a:off x="539552" y="2109787"/>
          <a:ext cx="7920877" cy="2638425"/>
        </p:xfrm>
        <a:graphic>
          <a:graphicData uri="http://schemas.openxmlformats.org/drawingml/2006/table">
            <a:tbl>
              <a:tblPr/>
              <a:tblGrid>
                <a:gridCol w="333657">
                  <a:extLst>
                    <a:ext uri="{9D8B030D-6E8A-4147-A177-3AD203B41FA5}">
                      <a16:colId xmlns:a16="http://schemas.microsoft.com/office/drawing/2014/main" val="4224885274"/>
                    </a:ext>
                  </a:extLst>
                </a:gridCol>
                <a:gridCol w="2446819">
                  <a:extLst>
                    <a:ext uri="{9D8B030D-6E8A-4147-A177-3AD203B41FA5}">
                      <a16:colId xmlns:a16="http://schemas.microsoft.com/office/drawing/2014/main" val="288837910"/>
                    </a:ext>
                  </a:extLst>
                </a:gridCol>
                <a:gridCol w="823715">
                  <a:extLst>
                    <a:ext uri="{9D8B030D-6E8A-4147-A177-3AD203B41FA5}">
                      <a16:colId xmlns:a16="http://schemas.microsoft.com/office/drawing/2014/main" val="2186492576"/>
                    </a:ext>
                  </a:extLst>
                </a:gridCol>
                <a:gridCol w="889752">
                  <a:extLst>
                    <a:ext uri="{9D8B030D-6E8A-4147-A177-3AD203B41FA5}">
                      <a16:colId xmlns:a16="http://schemas.microsoft.com/office/drawing/2014/main" val="1061031566"/>
                    </a:ext>
                  </a:extLst>
                </a:gridCol>
                <a:gridCol w="945361">
                  <a:extLst>
                    <a:ext uri="{9D8B030D-6E8A-4147-A177-3AD203B41FA5}">
                      <a16:colId xmlns:a16="http://schemas.microsoft.com/office/drawing/2014/main" val="2856768604"/>
                    </a:ext>
                  </a:extLst>
                </a:gridCol>
                <a:gridCol w="823715">
                  <a:extLst>
                    <a:ext uri="{9D8B030D-6E8A-4147-A177-3AD203B41FA5}">
                      <a16:colId xmlns:a16="http://schemas.microsoft.com/office/drawing/2014/main" val="4290535759"/>
                    </a:ext>
                  </a:extLst>
                </a:gridCol>
                <a:gridCol w="823715">
                  <a:extLst>
                    <a:ext uri="{9D8B030D-6E8A-4147-A177-3AD203B41FA5}">
                      <a16:colId xmlns:a16="http://schemas.microsoft.com/office/drawing/2014/main" val="2474704501"/>
                    </a:ext>
                  </a:extLst>
                </a:gridCol>
                <a:gridCol w="834143">
                  <a:extLst>
                    <a:ext uri="{9D8B030D-6E8A-4147-A177-3AD203B41FA5}">
                      <a16:colId xmlns:a16="http://schemas.microsoft.com/office/drawing/2014/main" val="2588427812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42137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70794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9.991.811.120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11.046.380.794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1.054.569.674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6.421.814.222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92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3.324.331.282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3.489.686.791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165.355.509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2.152.886.968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9410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1.758.986.697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2.266.886.738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507.900.041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1.371.380.867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6764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1.284.855.566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1.585.195.202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300.339.636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994.813.908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1193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2.338.618.199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2.398.803.503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60.185.304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1.400.174.707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1232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6451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16.359.591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15.724.054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15.735.925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4541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72.524.653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157.318.121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84.793.468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19.656.735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74382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734.978.985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634.996.418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-99.982.567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175.671.129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8442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66.036.228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9182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79.585.096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8586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254.010.368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274.201.447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20.191.079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145.472.307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3238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549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819753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A0DDADEC-BC46-4DA0-AC48-9FF8E49FAB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349214"/>
              </p:ext>
            </p:extLst>
          </p:nvPr>
        </p:nvGraphicFramePr>
        <p:xfrm>
          <a:off x="562915" y="2132855"/>
          <a:ext cx="7886699" cy="2323758"/>
        </p:xfrm>
        <a:graphic>
          <a:graphicData uri="http://schemas.openxmlformats.org/drawingml/2006/table">
            <a:tbl>
              <a:tblPr/>
              <a:tblGrid>
                <a:gridCol w="246368">
                  <a:extLst>
                    <a:ext uri="{9D8B030D-6E8A-4147-A177-3AD203B41FA5}">
                      <a16:colId xmlns:a16="http://schemas.microsoft.com/office/drawing/2014/main" val="1897973258"/>
                    </a:ext>
                  </a:extLst>
                </a:gridCol>
                <a:gridCol w="316758">
                  <a:extLst>
                    <a:ext uri="{9D8B030D-6E8A-4147-A177-3AD203B41FA5}">
                      <a16:colId xmlns:a16="http://schemas.microsoft.com/office/drawing/2014/main" val="1736053439"/>
                    </a:ext>
                  </a:extLst>
                </a:gridCol>
                <a:gridCol w="2384487">
                  <a:extLst>
                    <a:ext uri="{9D8B030D-6E8A-4147-A177-3AD203B41FA5}">
                      <a16:colId xmlns:a16="http://schemas.microsoft.com/office/drawing/2014/main" val="4123952006"/>
                    </a:ext>
                  </a:extLst>
                </a:gridCol>
                <a:gridCol w="938544">
                  <a:extLst>
                    <a:ext uri="{9D8B030D-6E8A-4147-A177-3AD203B41FA5}">
                      <a16:colId xmlns:a16="http://schemas.microsoft.com/office/drawing/2014/main" val="2214673694"/>
                    </a:ext>
                  </a:extLst>
                </a:gridCol>
                <a:gridCol w="891616">
                  <a:extLst>
                    <a:ext uri="{9D8B030D-6E8A-4147-A177-3AD203B41FA5}">
                      <a16:colId xmlns:a16="http://schemas.microsoft.com/office/drawing/2014/main" val="1972788723"/>
                    </a:ext>
                  </a:extLst>
                </a:gridCol>
                <a:gridCol w="809494">
                  <a:extLst>
                    <a:ext uri="{9D8B030D-6E8A-4147-A177-3AD203B41FA5}">
                      <a16:colId xmlns:a16="http://schemas.microsoft.com/office/drawing/2014/main" val="2354386195"/>
                    </a:ext>
                  </a:extLst>
                </a:gridCol>
                <a:gridCol w="891616">
                  <a:extLst>
                    <a:ext uri="{9D8B030D-6E8A-4147-A177-3AD203B41FA5}">
                      <a16:colId xmlns:a16="http://schemas.microsoft.com/office/drawing/2014/main" val="671003575"/>
                    </a:ext>
                  </a:extLst>
                </a:gridCol>
                <a:gridCol w="703908">
                  <a:extLst>
                    <a:ext uri="{9D8B030D-6E8A-4147-A177-3AD203B41FA5}">
                      <a16:colId xmlns:a16="http://schemas.microsoft.com/office/drawing/2014/main" val="2817055465"/>
                    </a:ext>
                  </a:extLst>
                </a:gridCol>
                <a:gridCol w="703908">
                  <a:extLst>
                    <a:ext uri="{9D8B030D-6E8A-4147-A177-3AD203B41FA5}">
                      <a16:colId xmlns:a16="http://schemas.microsoft.com/office/drawing/2014/main" val="791338118"/>
                    </a:ext>
                  </a:extLst>
                </a:gridCol>
              </a:tblGrid>
              <a:tr h="422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360151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11.806.103.338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13.225.807.260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1.419.703.922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7.811.300.340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302954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9.250.304.647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966.263.354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5.571.802.890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13050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2.051.917.887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58.832.118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1.222.810.306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706877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1.923.584.726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394.608.450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1.016.687.144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367579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3.342.018.426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176.065.992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2.126.258.677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426619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42.541.035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6.868.748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20.823.351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298703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11.475.028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520.247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7.052.136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677949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557.024.468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62.626.301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353.302.680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212154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1.080.664.915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1.072.258.993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-8.405.922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369.910.738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599455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314.743.891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120.171.523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125.269.134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681094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886.092.547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757.515.102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-128.577.445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244.641.604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99677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15.330.088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474.178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9.226.343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469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8650" y="790445"/>
            <a:ext cx="7886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574FD8E-940D-4C08-9EC2-1D29FEFD65F9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513292"/>
          <a:ext cx="7886699" cy="2976003"/>
        </p:xfrm>
        <a:graphic>
          <a:graphicData uri="http://schemas.openxmlformats.org/drawingml/2006/table">
            <a:tbl>
              <a:tblPr/>
              <a:tblGrid>
                <a:gridCol w="344908">
                  <a:extLst>
                    <a:ext uri="{9D8B030D-6E8A-4147-A177-3AD203B41FA5}">
                      <a16:colId xmlns:a16="http://schemas.microsoft.com/office/drawing/2014/main" val="3801616743"/>
                    </a:ext>
                  </a:extLst>
                </a:gridCol>
                <a:gridCol w="3313585">
                  <a:extLst>
                    <a:ext uri="{9D8B030D-6E8A-4147-A177-3AD203B41FA5}">
                      <a16:colId xmlns:a16="http://schemas.microsoft.com/office/drawing/2014/main" val="4154276814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977364361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3616908877"/>
                    </a:ext>
                  </a:extLst>
                </a:gridCol>
                <a:gridCol w="729851">
                  <a:extLst>
                    <a:ext uri="{9D8B030D-6E8A-4147-A177-3AD203B41FA5}">
                      <a16:colId xmlns:a16="http://schemas.microsoft.com/office/drawing/2014/main" val="2351801036"/>
                    </a:ext>
                  </a:extLst>
                </a:gridCol>
                <a:gridCol w="714453">
                  <a:extLst>
                    <a:ext uri="{9D8B030D-6E8A-4147-A177-3AD203B41FA5}">
                      <a16:colId xmlns:a16="http://schemas.microsoft.com/office/drawing/2014/main" val="3942311566"/>
                    </a:ext>
                  </a:extLst>
                </a:gridCol>
                <a:gridCol w="640544">
                  <a:extLst>
                    <a:ext uri="{9D8B030D-6E8A-4147-A177-3AD203B41FA5}">
                      <a16:colId xmlns:a16="http://schemas.microsoft.com/office/drawing/2014/main" val="1559489644"/>
                    </a:ext>
                  </a:extLst>
                </a:gridCol>
                <a:gridCol w="665180">
                  <a:extLst>
                    <a:ext uri="{9D8B030D-6E8A-4147-A177-3AD203B41FA5}">
                      <a16:colId xmlns:a16="http://schemas.microsoft.com/office/drawing/2014/main" val="4036278922"/>
                    </a:ext>
                  </a:extLst>
                </a:gridCol>
              </a:tblGrid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876636"/>
                  </a:ext>
                </a:extLst>
              </a:tr>
              <a:tr h="45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63258"/>
                  </a:ext>
                </a:extLst>
              </a:tr>
              <a:tr h="1571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82.835.345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102.022.889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19.187.544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59.447.405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04251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115.505.197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176.810.519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61.305.322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97.939.170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92890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203.033.883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242.975.517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39.941.634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165.127.186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16282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102.962.230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125.004.164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22.041.934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81.641.115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99715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227.129.038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297.737.167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70.608.129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219.388.521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35043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182.977.737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260.871.017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77.893.280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157.396.875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36298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276.854.380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437.565.349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160.710.969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266.172.846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52273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98.167.507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122.326.015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24.158.508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71.133.347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8759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274.335.639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316.462.951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42.127.312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208.053.336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443772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351.687.684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514.531.805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162.844.121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282.202.801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46344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168.919.053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225.113.797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56.194.744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146.111.105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82447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273.066.631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313.377.452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40.310.821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202.705.789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81876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158.903.260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213.149.747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54.246.487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140.157.759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40692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165.482.170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189.918.272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24.436.102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125.111.200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51266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66.910.640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77.731.171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10.820.531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56.365.879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07911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88.232.671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146.470.400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58.237.729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81.989.887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626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6324" y="790445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3F35B3B-F368-4CD6-A569-D553B51E48F9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448596"/>
          <a:ext cx="7886699" cy="3105395"/>
        </p:xfrm>
        <a:graphic>
          <a:graphicData uri="http://schemas.openxmlformats.org/drawingml/2006/table">
            <a:tbl>
              <a:tblPr/>
              <a:tblGrid>
                <a:gridCol w="344908">
                  <a:extLst>
                    <a:ext uri="{9D8B030D-6E8A-4147-A177-3AD203B41FA5}">
                      <a16:colId xmlns:a16="http://schemas.microsoft.com/office/drawing/2014/main" val="168608111"/>
                    </a:ext>
                  </a:extLst>
                </a:gridCol>
                <a:gridCol w="3313585">
                  <a:extLst>
                    <a:ext uri="{9D8B030D-6E8A-4147-A177-3AD203B41FA5}">
                      <a16:colId xmlns:a16="http://schemas.microsoft.com/office/drawing/2014/main" val="3147335851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3692556930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991162753"/>
                    </a:ext>
                  </a:extLst>
                </a:gridCol>
                <a:gridCol w="729851">
                  <a:extLst>
                    <a:ext uri="{9D8B030D-6E8A-4147-A177-3AD203B41FA5}">
                      <a16:colId xmlns:a16="http://schemas.microsoft.com/office/drawing/2014/main" val="3004087489"/>
                    </a:ext>
                  </a:extLst>
                </a:gridCol>
                <a:gridCol w="714453">
                  <a:extLst>
                    <a:ext uri="{9D8B030D-6E8A-4147-A177-3AD203B41FA5}">
                      <a16:colId xmlns:a16="http://schemas.microsoft.com/office/drawing/2014/main" val="3826482712"/>
                    </a:ext>
                  </a:extLst>
                </a:gridCol>
                <a:gridCol w="640544">
                  <a:extLst>
                    <a:ext uri="{9D8B030D-6E8A-4147-A177-3AD203B41FA5}">
                      <a16:colId xmlns:a16="http://schemas.microsoft.com/office/drawing/2014/main" val="3374846298"/>
                    </a:ext>
                  </a:extLst>
                </a:gridCol>
                <a:gridCol w="665180">
                  <a:extLst>
                    <a:ext uri="{9D8B030D-6E8A-4147-A177-3AD203B41FA5}">
                      <a16:colId xmlns:a16="http://schemas.microsoft.com/office/drawing/2014/main" val="420561569"/>
                    </a:ext>
                  </a:extLst>
                </a:gridCol>
              </a:tblGrid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653722"/>
                  </a:ext>
                </a:extLst>
              </a:tr>
              <a:tr h="443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38571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315.348.988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427.190.495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111.841.507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262.361.602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62447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162.143.804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189.723.707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27.579.903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123.576.983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66161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109.752.607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129.954.102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20.201.495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86.401.416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146572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184.813.894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209.361.232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24.547.338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136.886.592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34326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82.120.365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95.594.614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13.474.249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58.524.732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55014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101.797.294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119.880.621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18.083.327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75.335.209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02376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352.538.016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399.798.369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47.260.353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241.957.762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43624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324.012.727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384.477.116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60.464.389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232.469.139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30394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384.712.562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442.526.202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57.813.640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262.811.801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09658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277.242.552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336.058.456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58.815.904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192.621.702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31945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381.713.629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515.850.421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134.136.792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314.153.421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2906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430.059.800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479.387.663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49.327.863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297.950.525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5047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779.588.455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547.955.045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-231.633.410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19596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55.018.109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62.290.668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7.272.559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44.714.506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81033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10.408.134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10.582.875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174.741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5.267.516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45276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9.987.338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10.628.861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641.523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6.868.087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78221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86.981.137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124.159.265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37.178.128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93.860.870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489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</TotalTime>
  <Words>8803</Words>
  <Application>Microsoft Office PowerPoint</Application>
  <PresentationFormat>Presentación en pantalla (4:3)</PresentationFormat>
  <Paragraphs>4925</Paragraphs>
  <Slides>30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3" baseType="lpstr">
      <vt:lpstr>Arial</vt:lpstr>
      <vt:lpstr>Calibri</vt:lpstr>
      <vt:lpstr>1_Tema de Office</vt:lpstr>
      <vt:lpstr>EJECUCIÓN ACUMULADA DE GASTOS PRESUPUESTARIOS AL MES DE JULIO DE 2020 PARTIDA 16: MINISTERIO DE SALUD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JULIO DE 2020  PARTIDA 16 MINISTERIO DE  SALUD</vt:lpstr>
      <vt:lpstr>Presentación de PowerPoint</vt:lpstr>
      <vt:lpstr>Presentación de PowerPoint</vt:lpstr>
      <vt:lpstr>Presentación de PowerPoint</vt:lpstr>
      <vt:lpstr>EJECUCIÓN ACUMULADA DE GASTOS A JULIO DE 2020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RCATALAN</cp:lastModifiedBy>
  <cp:revision>46</cp:revision>
  <dcterms:created xsi:type="dcterms:W3CDTF">2020-01-06T19:24:32Z</dcterms:created>
  <dcterms:modified xsi:type="dcterms:W3CDTF">2020-09-14T00:41:23Z</dcterms:modified>
</cp:coreProperties>
</file>