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1" r:id="rId5"/>
    <p:sldId id="305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2-4CCF-A98D-7F4B530B0ABF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2-4CCF-A98D-7F4B530B0ABF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72-4CCF-A98D-7F4B530B0ABF}"/>
                </c:ext>
              </c:extLst>
            </c:dLbl>
            <c:dLbl>
              <c:idx val="6"/>
              <c:layout>
                <c:manualLayout>
                  <c:x val="-4.2585167304642915E-2"/>
                  <c:y val="-2.0506802721088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2-4CCF-A98D-7F4B530B0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Gores!$D$78:$J$78</c:f>
              <c:numCache>
                <c:formatCode>0.0%</c:formatCode>
                <c:ptCount val="7"/>
                <c:pt idx="0">
                  <c:v>3.9499157992557238E-2</c:v>
                </c:pt>
                <c:pt idx="1">
                  <c:v>8.7553566272313033E-2</c:v>
                </c:pt>
                <c:pt idx="2">
                  <c:v>0.15818503360437958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72-4CCF-A98D-7F4B530B0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D-40A0-98AF-9E869B437316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D-40A0-98AF-9E869B437316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D-40A0-98AF-9E869B437316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D-40A0-98AF-9E869B437316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D-40A0-98AF-9E869B437316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D-40A0-98AF-9E869B437316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D-40A0-98AF-9E869B437316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D-40A0-98AF-9E869B437316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D-40A0-98AF-9E869B437316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0D-40A0-98AF-9E869B437316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0D-40A0-98AF-9E869B437316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0D-40A0-98AF-9E869B437316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0D-40A0-98AF-9E869B437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Gores!$D$83:$J$83</c:f>
              <c:numCache>
                <c:formatCode>0.0%</c:formatCode>
                <c:ptCount val="7"/>
                <c:pt idx="0">
                  <c:v>3.9499157992557238E-2</c:v>
                </c:pt>
                <c:pt idx="1">
                  <c:v>5.2405228768189864E-2</c:v>
                </c:pt>
                <c:pt idx="2">
                  <c:v>6.9931495313275902E-2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0D-40A0-98AF-9E869B437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082120948414987E-2"/>
          <c:y val="0.12412541129306759"/>
          <c:w val="0.92591787905158496"/>
          <c:h val="0.65758201218758627"/>
        </c:manualLayout>
      </c:layout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56-4472-8D17-8335E2253987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56-4472-8D17-8335E2253987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239036295945853E-2"/>
                  <c:y val="2.4143189695554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56-4472-8D17-8335E2253987}"/>
                </c:ext>
              </c:extLst>
            </c:dLbl>
            <c:dLbl>
              <c:idx val="1"/>
              <c:layout>
                <c:manualLayout>
                  <c:x val="1.0837582277667783E-2"/>
                  <c:y val="2.92253708821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90-47D6-AB87-B9242EA2544E}"/>
                </c:ext>
              </c:extLst>
            </c:dLbl>
            <c:dLbl>
              <c:idx val="2"/>
              <c:layout>
                <c:manualLayout>
                  <c:x val="-1.9779736283161722E-3"/>
                  <c:y val="2.5443365663025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90-47D6-AB87-B9242EA2544E}"/>
                </c:ext>
              </c:extLst>
            </c:dLbl>
            <c:dLbl>
              <c:idx val="3"/>
              <c:layout>
                <c:manualLayout>
                  <c:x val="4.6152717994044018E-3"/>
                  <c:y val="1.787935522469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90-47D6-AB87-B9242EA2544E}"/>
                </c:ext>
              </c:extLst>
            </c:dLbl>
            <c:dLbl>
              <c:idx val="4"/>
              <c:layout>
                <c:manualLayout>
                  <c:x val="-6.9229076991066023E-3"/>
                  <c:y val="3.6789381320527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90-47D6-AB87-B9242EA2544E}"/>
                </c:ext>
              </c:extLst>
            </c:dLbl>
            <c:dLbl>
              <c:idx val="5"/>
              <c:layout>
                <c:manualLayout>
                  <c:x val="-1.0219530412966889E-2"/>
                  <c:y val="4.0571386539694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90-47D6-AB87-B9242EA2544E}"/>
                </c:ext>
              </c:extLst>
            </c:dLbl>
            <c:dLbl>
              <c:idx val="6"/>
              <c:layout>
                <c:manualLayout>
                  <c:x val="-1.1867841769897032E-2"/>
                  <c:y val="4.4353391758861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90-47D6-AB87-B9242EA25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Gores!$D$78:$J$78</c:f>
              <c:numCache>
                <c:formatCode>0.0%</c:formatCode>
                <c:ptCount val="7"/>
                <c:pt idx="0">
                  <c:v>3.9499157992557238E-2</c:v>
                </c:pt>
                <c:pt idx="1">
                  <c:v>8.7553566272313033E-2</c:v>
                </c:pt>
                <c:pt idx="2">
                  <c:v>0.15818503360437958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56-4472-8D17-8335E225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0-4C1E-A80A-3727FE6FD5EF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0-4C1E-A80A-3727FE6FD5EF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00-4C1E-A80A-3727FE6FD5EF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00-4C1E-A80A-3727FE6FD5EF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0-4C1E-A80A-3727FE6FD5EF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00-4C1E-A80A-3727FE6FD5EF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00-4C1E-A80A-3727FE6FD5EF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00-4C1E-A80A-3727FE6FD5EF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00-4C1E-A80A-3727FE6FD5EF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00-4C1E-A80A-3727FE6FD5EF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00-4C1E-A80A-3727FE6FD5EF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00-4C1E-A80A-3727FE6FD5EF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00-4C1E-A80A-3727FE6FD5E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Gores!$D$134:$J$134</c:f>
              <c:numCache>
                <c:formatCode>0.0%</c:formatCode>
                <c:ptCount val="7"/>
                <c:pt idx="0">
                  <c:v>4.0914011651069206E-2</c:v>
                </c:pt>
                <c:pt idx="1">
                  <c:v>5.3131719717629443E-2</c:v>
                </c:pt>
                <c:pt idx="2">
                  <c:v>7.1794418066677745E-2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00-4C1E-A80A-3727FE6FD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FC-4263-B396-3880A29E95B5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FFC-4263-B396-3880A29E95B5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FC-4263-B396-3880A29E95B5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FC-4263-B396-3880A29E95B5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FC-4263-B396-3880A29E95B5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FC-4263-B396-3880A29E95B5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FC-4263-B396-3880A29E95B5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FC-4263-B396-3880A29E95B5}"/>
                </c:ext>
              </c:extLst>
            </c:dLbl>
            <c:dLbl>
              <c:idx val="6"/>
              <c:layout>
                <c:manualLayout>
                  <c:x val="-3.8265006909437835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FC-4263-B396-3880A29E9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Gores!$D$130:$J$130</c:f>
              <c:numCache>
                <c:formatCode>0.0%</c:formatCode>
                <c:ptCount val="7"/>
                <c:pt idx="0">
                  <c:v>4.0914011651069206E-2</c:v>
                </c:pt>
                <c:pt idx="1">
                  <c:v>8.9749302849741697E-2</c:v>
                </c:pt>
                <c:pt idx="2">
                  <c:v>0.16221106882007139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FFC-4263-B396-3880A29E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6-4F53-9F5C-BF512C5B2F49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6-4F53-9F5C-BF512C5B2F49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36-4F53-9F5C-BF512C5B2F49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36-4F53-9F5C-BF512C5B2F49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36-4F53-9F5C-BF512C5B2F49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36-4F53-9F5C-BF512C5B2F49}"/>
                </c:ext>
              </c:extLst>
            </c:dLbl>
            <c:dLbl>
              <c:idx val="4"/>
              <c:layout>
                <c:manualLayout>
                  <c:x val="1.093480766684999E-2"/>
                  <c:y val="-1.898865950903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36-4F53-9F5C-BF512C5B2F49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36-4F53-9F5C-BF512C5B2F49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36-4F53-9F5C-BF512C5B2F49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36-4F53-9F5C-BF512C5B2F49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36-4F53-9F5C-BF512C5B2F49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36-4F53-9F5C-BF512C5B2F49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36-4F53-9F5C-BF512C5B2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Gores!$D$31:$J$31</c:f>
              <c:numCache>
                <c:formatCode>0.0%</c:formatCode>
                <c:ptCount val="7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36-4F53-9F5C-BF512C5B2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B-4BB1-816D-2E7AF591B496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79B-4BB1-816D-2E7AF591B496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B-4BB1-816D-2E7AF591B496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B-4BB1-816D-2E7AF591B496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9B-4BB1-816D-2E7AF591B496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B-4BB1-816D-2E7AF591B496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9B-4BB1-816D-2E7AF591B496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9B-4BB1-816D-2E7AF591B496}"/>
                </c:ext>
              </c:extLst>
            </c:dLbl>
            <c:dLbl>
              <c:idx val="6"/>
              <c:layout>
                <c:manualLayout>
                  <c:x val="-8.9831892784975928E-2"/>
                  <c:y val="-1.41976568405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9B-4BB1-816D-2E7AF591B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Gores!$D$26:$J$26</c:f>
              <c:numCache>
                <c:formatCode>0.0%</c:formatCode>
                <c:ptCount val="7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9B-4BB1-816D-2E7AF591B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0-45E1-B981-36444A43DF0C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0-45E1-B981-36444A43DF0C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A0-45E1-B981-36444A43DF0C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A0-45E1-B981-36444A43DF0C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A0-45E1-B981-36444A43DF0C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A0-45E1-B981-36444A43DF0C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A0-45E1-B981-36444A43DF0C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A0-45E1-B981-36444A43DF0C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A0-45E1-B981-36444A43DF0C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A0-45E1-B981-36444A43DF0C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A0-45E1-B981-36444A43DF0C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A0-45E1-B981-36444A43DF0C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A0-45E1-B981-36444A43D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Gores!$D$83:$J$83</c:f>
              <c:numCache>
                <c:formatCode>0.0%</c:formatCode>
                <c:ptCount val="7"/>
                <c:pt idx="0">
                  <c:v>3.9499157992557238E-2</c:v>
                </c:pt>
                <c:pt idx="1">
                  <c:v>5.2405228768189864E-2</c:v>
                </c:pt>
                <c:pt idx="2">
                  <c:v>6.9931495313275902E-2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A0-45E1-B981-36444A43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14-09-2020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JULIO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23714"/>
            <a:ext cx="7632849" cy="36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486056-DFE5-4CC5-B901-D964EF00A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2809"/>
              </p:ext>
            </p:extLst>
          </p:nvPr>
        </p:nvGraphicFramePr>
        <p:xfrm>
          <a:off x="575221" y="1900619"/>
          <a:ext cx="7704856" cy="4258147"/>
        </p:xfrm>
        <a:graphic>
          <a:graphicData uri="http://schemas.openxmlformats.org/drawingml/2006/table">
            <a:tbl>
              <a:tblPr/>
              <a:tblGrid>
                <a:gridCol w="258206">
                  <a:extLst>
                    <a:ext uri="{9D8B030D-6E8A-4147-A177-3AD203B41FA5}">
                      <a16:colId xmlns:a16="http://schemas.microsoft.com/office/drawing/2014/main" val="3029643350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1598742157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2682145819"/>
                    </a:ext>
                  </a:extLst>
                </a:gridCol>
                <a:gridCol w="2912560">
                  <a:extLst>
                    <a:ext uri="{9D8B030D-6E8A-4147-A177-3AD203B41FA5}">
                      <a16:colId xmlns:a16="http://schemas.microsoft.com/office/drawing/2014/main" val="1089790022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1480271939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826579645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2604625036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3133229725"/>
                    </a:ext>
                  </a:extLst>
                </a:gridCol>
                <a:gridCol w="630021">
                  <a:extLst>
                    <a:ext uri="{9D8B030D-6E8A-4147-A177-3AD203B41FA5}">
                      <a16:colId xmlns:a16="http://schemas.microsoft.com/office/drawing/2014/main" val="3004350654"/>
                    </a:ext>
                  </a:extLst>
                </a:gridCol>
                <a:gridCol w="619693">
                  <a:extLst>
                    <a:ext uri="{9D8B030D-6E8A-4147-A177-3AD203B41FA5}">
                      <a16:colId xmlns:a16="http://schemas.microsoft.com/office/drawing/2014/main" val="2146950383"/>
                    </a:ext>
                  </a:extLst>
                </a:gridCol>
              </a:tblGrid>
              <a:tr h="1256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78010"/>
                  </a:ext>
                </a:extLst>
              </a:tr>
              <a:tr h="3077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07862"/>
                  </a:ext>
                </a:extLst>
              </a:tr>
              <a:tr h="131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24.134.388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68824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14.464.690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-106.205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8.399.938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79158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3.171.979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548.824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1.155.008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11133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93454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39975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496.258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193.191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49486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13583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243411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155.857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29348"/>
                  </a:ext>
                </a:extLst>
              </a:tr>
              <a:tr h="217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62013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207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155.857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8357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85221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15360"/>
                  </a:ext>
                </a:extLst>
              </a:tr>
              <a:tr h="200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85017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42766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39952"/>
                  </a:ext>
                </a:extLst>
              </a:tr>
              <a:tr h="2009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43698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520.806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56922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520.806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95744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86492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85756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67288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03748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-15.593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6969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136.013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-58.291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29531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19.924.502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14.311.574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058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11.261.832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84630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2.432.497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87855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796"/>
                  </a:ext>
                </a:extLst>
              </a:tr>
              <a:tr h="112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47099,6%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0915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678366D2-89C6-4FBD-AAC9-8D90A9EC15C3}"/>
              </a:ext>
            </a:extLst>
          </p:cNvPr>
          <p:cNvSpPr txBox="1">
            <a:spLocks/>
          </p:cNvSpPr>
          <p:nvPr/>
        </p:nvSpPr>
        <p:spPr>
          <a:xfrm>
            <a:off x="561170" y="6126999"/>
            <a:ext cx="7704856" cy="44015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B20560-6931-4E85-AE80-8611C3C49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15106"/>
              </p:ext>
            </p:extLst>
          </p:nvPr>
        </p:nvGraphicFramePr>
        <p:xfrm>
          <a:off x="628648" y="2113700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092812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98471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05245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638326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60228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40234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79448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74693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527796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93112658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356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877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-3.066.846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89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-2.695.697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09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-2.695.697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7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56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877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15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3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97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33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17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68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9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2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94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28290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AADABE3-2407-4644-8E04-93D10A681B3B}"/>
              </a:ext>
            </a:extLst>
          </p:cNvPr>
          <p:cNvSpPr txBox="1">
            <a:spLocks/>
          </p:cNvSpPr>
          <p:nvPr/>
        </p:nvSpPr>
        <p:spPr>
          <a:xfrm>
            <a:off x="628648" y="4730269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58B56C-59C2-41C8-8781-584384731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68658"/>
              </p:ext>
            </p:extLst>
          </p:nvPr>
        </p:nvGraphicFramePr>
        <p:xfrm>
          <a:off x="540822" y="1820664"/>
          <a:ext cx="7886701" cy="3467433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664799198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393118031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2256108136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2915233135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861117688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70686904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770990137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570244354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401647678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687297569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35194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94139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260.186.571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61.949.960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181.557.941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136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68.575.081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2401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68.575.081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1834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579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608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3710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9659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8139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0724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4356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178.286.209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62.111.741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109.233.558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42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178.286.209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62.111.741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109.233.558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92482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81.768.274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36.239.419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55.831.764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8452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57.915.929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28.296.823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34.208.753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3154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13.720.211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-2.424.501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3.656.848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21794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13.502.571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36828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2.033.622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1837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7191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2405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2298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88310A48-E6A7-41FA-A863-E0EE2396B63D}"/>
              </a:ext>
            </a:extLst>
          </p:cNvPr>
          <p:cNvSpPr txBox="1">
            <a:spLocks/>
          </p:cNvSpPr>
          <p:nvPr/>
        </p:nvSpPr>
        <p:spPr>
          <a:xfrm>
            <a:off x="540822" y="5300141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6270A2-5C50-4CDA-ACE3-25182C2B5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2832"/>
              </p:ext>
            </p:extLst>
          </p:nvPr>
        </p:nvGraphicFramePr>
        <p:xfrm>
          <a:off x="521106" y="1937118"/>
          <a:ext cx="7419282" cy="4251305"/>
        </p:xfrm>
        <a:graphic>
          <a:graphicData uri="http://schemas.openxmlformats.org/drawingml/2006/table">
            <a:tbl>
              <a:tblPr/>
              <a:tblGrid>
                <a:gridCol w="245023">
                  <a:extLst>
                    <a:ext uri="{9D8B030D-6E8A-4147-A177-3AD203B41FA5}">
                      <a16:colId xmlns:a16="http://schemas.microsoft.com/office/drawing/2014/main" val="1409181144"/>
                    </a:ext>
                  </a:extLst>
                </a:gridCol>
                <a:gridCol w="245023">
                  <a:extLst>
                    <a:ext uri="{9D8B030D-6E8A-4147-A177-3AD203B41FA5}">
                      <a16:colId xmlns:a16="http://schemas.microsoft.com/office/drawing/2014/main" val="1361461900"/>
                    </a:ext>
                  </a:extLst>
                </a:gridCol>
                <a:gridCol w="245023">
                  <a:extLst>
                    <a:ext uri="{9D8B030D-6E8A-4147-A177-3AD203B41FA5}">
                      <a16:colId xmlns:a16="http://schemas.microsoft.com/office/drawing/2014/main" val="2970311311"/>
                    </a:ext>
                  </a:extLst>
                </a:gridCol>
                <a:gridCol w="2763854">
                  <a:extLst>
                    <a:ext uri="{9D8B030D-6E8A-4147-A177-3AD203B41FA5}">
                      <a16:colId xmlns:a16="http://schemas.microsoft.com/office/drawing/2014/main" val="3534938480"/>
                    </a:ext>
                  </a:extLst>
                </a:gridCol>
                <a:gridCol w="656660">
                  <a:extLst>
                    <a:ext uri="{9D8B030D-6E8A-4147-A177-3AD203B41FA5}">
                      <a16:colId xmlns:a16="http://schemas.microsoft.com/office/drawing/2014/main" val="3242862467"/>
                    </a:ext>
                  </a:extLst>
                </a:gridCol>
                <a:gridCol w="656660">
                  <a:extLst>
                    <a:ext uri="{9D8B030D-6E8A-4147-A177-3AD203B41FA5}">
                      <a16:colId xmlns:a16="http://schemas.microsoft.com/office/drawing/2014/main" val="984033246"/>
                    </a:ext>
                  </a:extLst>
                </a:gridCol>
                <a:gridCol w="656660">
                  <a:extLst>
                    <a:ext uri="{9D8B030D-6E8A-4147-A177-3AD203B41FA5}">
                      <a16:colId xmlns:a16="http://schemas.microsoft.com/office/drawing/2014/main" val="255758473"/>
                    </a:ext>
                  </a:extLst>
                </a:gridCol>
                <a:gridCol w="656660">
                  <a:extLst>
                    <a:ext uri="{9D8B030D-6E8A-4147-A177-3AD203B41FA5}">
                      <a16:colId xmlns:a16="http://schemas.microsoft.com/office/drawing/2014/main" val="251493668"/>
                    </a:ext>
                  </a:extLst>
                </a:gridCol>
                <a:gridCol w="607656">
                  <a:extLst>
                    <a:ext uri="{9D8B030D-6E8A-4147-A177-3AD203B41FA5}">
                      <a16:colId xmlns:a16="http://schemas.microsoft.com/office/drawing/2014/main" val="219562101"/>
                    </a:ext>
                  </a:extLst>
                </a:gridCol>
                <a:gridCol w="686063">
                  <a:extLst>
                    <a:ext uri="{9D8B030D-6E8A-4147-A177-3AD203B41FA5}">
                      <a16:colId xmlns:a16="http://schemas.microsoft.com/office/drawing/2014/main" val="3535338029"/>
                    </a:ext>
                  </a:extLst>
                </a:gridCol>
              </a:tblGrid>
              <a:tr h="1223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3647"/>
                  </a:ext>
                </a:extLst>
              </a:tr>
              <a:tr h="2998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84381"/>
                  </a:ext>
                </a:extLst>
              </a:tr>
              <a:tr h="1285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230.790.923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33.737.878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156.646.941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00500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1.785.155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1277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1.785.155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54798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05886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29875"/>
                  </a:ext>
                </a:extLst>
              </a:tr>
              <a:tr h="195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95256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19620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8945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087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1778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82572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65770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8494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137.184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85917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2610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8880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34016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2636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35808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36372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73608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6203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34536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5134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0211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42457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9616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226.929.014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29.875.969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154.861.786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6319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196.519.724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138.133.955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154.861.786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83068"/>
                  </a:ext>
                </a:extLst>
              </a:tr>
              <a:tr h="111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8.302.473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7.806.815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46698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0F133C1C-0AA1-4315-9F37-9C2DCBBC699C}"/>
              </a:ext>
            </a:extLst>
          </p:cNvPr>
          <p:cNvSpPr txBox="1">
            <a:spLocks/>
          </p:cNvSpPr>
          <p:nvPr/>
        </p:nvSpPr>
        <p:spPr>
          <a:xfrm>
            <a:off x="457200" y="6131410"/>
            <a:ext cx="7409592" cy="23657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2B8093-C26E-4DC2-BBAF-257F0E9EB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05895"/>
              </p:ext>
            </p:extLst>
          </p:nvPr>
        </p:nvGraphicFramePr>
        <p:xfrm>
          <a:off x="539552" y="2024338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67286629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6532816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51979845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99396025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128665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95546316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41632561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718339750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770767253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3905547838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134972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063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10.865.139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4.889.470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9.851.043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872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18.168.032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14.969.529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17.498.158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5946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11.542.151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9.041.769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516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29.346.146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16.080.525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20.755.452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9466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7.917.868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4.042.945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415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20.345.092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15.771.613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20.345.092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710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12.811.532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12.811.532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11.215.410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172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11.084.581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5.511.275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7.765.340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041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8.655.172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4.808.213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8.585.172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4655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13.738.732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11.305.749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6.139.873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51738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9.012.821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568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16.525.894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14.659.477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16.525.894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4802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9.829.684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3.812.807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9.829.684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592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1.070.983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764.808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15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7.197.364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5.487.814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6.505.088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889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941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978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30.409.290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-108.257.986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710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-53.589.893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119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104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4.118.826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-5.040.621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95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-3.325.680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022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297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7495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342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3.824.640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-691.714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305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1.776.929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-3.882.131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978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61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349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22CB37-22CF-4E79-8F04-4EDCC1E10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74727"/>
              </p:ext>
            </p:extLst>
          </p:nvPr>
        </p:nvGraphicFramePr>
        <p:xfrm>
          <a:off x="546083" y="1888986"/>
          <a:ext cx="7646374" cy="4378966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2528336901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3610566892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458716202"/>
                    </a:ext>
                  </a:extLst>
                </a:gridCol>
                <a:gridCol w="2979598">
                  <a:extLst>
                    <a:ext uri="{9D8B030D-6E8A-4147-A177-3AD203B41FA5}">
                      <a16:colId xmlns:a16="http://schemas.microsoft.com/office/drawing/2014/main" val="933677029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3499542165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3692068896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2655366015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3462100214"/>
                    </a:ext>
                  </a:extLst>
                </a:gridCol>
                <a:gridCol w="613521">
                  <a:extLst>
                    <a:ext uri="{9D8B030D-6E8A-4147-A177-3AD203B41FA5}">
                      <a16:colId xmlns:a16="http://schemas.microsoft.com/office/drawing/2014/main" val="2978299987"/>
                    </a:ext>
                  </a:extLst>
                </a:gridCol>
                <a:gridCol w="603462">
                  <a:extLst>
                    <a:ext uri="{9D8B030D-6E8A-4147-A177-3AD203B41FA5}">
                      <a16:colId xmlns:a16="http://schemas.microsoft.com/office/drawing/2014/main" val="2541730852"/>
                    </a:ext>
                  </a:extLst>
                </a:gridCol>
              </a:tblGrid>
              <a:tr h="140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50100"/>
                  </a:ext>
                </a:extLst>
              </a:tr>
              <a:tr h="344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89935"/>
                  </a:ext>
                </a:extLst>
              </a:tr>
              <a:tr h="14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78.369.849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72083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82845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07494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03064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86433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34369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72663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25010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23200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07956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184.634.383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-15.778.923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78.363.849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39585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150.771.033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41.322.560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78.363.849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75539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2.643.823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12143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49992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2.816.212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1.472.135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7118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4.851.614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1.773.614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04940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05763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1.918.294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90224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80396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21.754.573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34628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8.035.983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2.632.785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7.025.241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00221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16.436.595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4.271.743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4.783.922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41912"/>
                  </a:ext>
                </a:extLst>
              </a:tr>
              <a:tr h="225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58916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14.341.637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895171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18140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17.878.564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10.264.994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90387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39969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33.863.350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-57.101.483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19756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21.739.064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-45.098.139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38911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5.032.446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-2.713.944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04235"/>
                  </a:ext>
                </a:extLst>
              </a:tr>
              <a:tr h="11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7.091.840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-9.289.400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2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32ED5F-B5A3-4CA4-9261-D3072F15A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69358"/>
              </p:ext>
            </p:extLst>
          </p:nvPr>
        </p:nvGraphicFramePr>
        <p:xfrm>
          <a:off x="467543" y="2209541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256926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689150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891042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225445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41747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61610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58492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60970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880433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021517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848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711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5.431.005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03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49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1.604.176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81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39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61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8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3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5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633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ED8196-50B1-4A65-A22C-AC51C24C5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00122"/>
              </p:ext>
            </p:extLst>
          </p:nvPr>
        </p:nvGraphicFramePr>
        <p:xfrm>
          <a:off x="576770" y="2088882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377303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3579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36216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51687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57306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94751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0536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87605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852599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080107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021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207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40.362.156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-1.908.981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21.120.406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87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-196.748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6.502.634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17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22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13.280.779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02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44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76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26.342.787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12.320.379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51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8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3.055.508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3838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62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6.259.009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91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-1.154.747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72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5.513.618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2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1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9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67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52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68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58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82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17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7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45A98A-0E91-47D3-9F4A-D4E5E5DDD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47122"/>
              </p:ext>
            </p:extLst>
          </p:nvPr>
        </p:nvGraphicFramePr>
        <p:xfrm>
          <a:off x="553605" y="2130897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93454921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65491593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6210989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45565026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05452509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1072058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7249309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156528132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649964281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737381614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2164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5770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1.496.611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713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1.533.903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876.685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590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607.603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27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233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27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443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1216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279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547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AABD7A-EE1E-414F-811F-EE8F6AAAB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12185"/>
              </p:ext>
            </p:extLst>
          </p:nvPr>
        </p:nvGraphicFramePr>
        <p:xfrm>
          <a:off x="535471" y="2348880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181108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98348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509973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542215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3041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21188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28238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48796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251091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6242409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173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430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41.413.652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20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5.761.101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17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60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59.467.997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34.132.622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3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78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76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59.190.977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34.098.684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07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45.072.402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22.226.287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86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11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75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21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1.398.690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02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40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68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1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67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54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17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06629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D4CFE873-3D9E-492C-9150-549DF27AE4F1}"/>
              </a:ext>
            </a:extLst>
          </p:cNvPr>
          <p:cNvSpPr txBox="1">
            <a:spLocks/>
          </p:cNvSpPr>
          <p:nvPr/>
        </p:nvSpPr>
        <p:spPr>
          <a:xfrm>
            <a:off x="535471" y="5490271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3E6079-6951-48CE-91C2-011C44D8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1653"/>
              </p:ext>
            </p:extLst>
          </p:nvPr>
        </p:nvGraphicFramePr>
        <p:xfrm>
          <a:off x="539553" y="1822061"/>
          <a:ext cx="7908350" cy="3693971"/>
        </p:xfrm>
        <a:graphic>
          <a:graphicData uri="http://schemas.openxmlformats.org/drawingml/2006/table">
            <a:tbl>
              <a:tblPr/>
              <a:tblGrid>
                <a:gridCol w="260486">
                  <a:extLst>
                    <a:ext uri="{9D8B030D-6E8A-4147-A177-3AD203B41FA5}">
                      <a16:colId xmlns:a16="http://schemas.microsoft.com/office/drawing/2014/main" val="1353238120"/>
                    </a:ext>
                  </a:extLst>
                </a:gridCol>
                <a:gridCol w="260486">
                  <a:extLst>
                    <a:ext uri="{9D8B030D-6E8A-4147-A177-3AD203B41FA5}">
                      <a16:colId xmlns:a16="http://schemas.microsoft.com/office/drawing/2014/main" val="374130375"/>
                    </a:ext>
                  </a:extLst>
                </a:gridCol>
                <a:gridCol w="260486">
                  <a:extLst>
                    <a:ext uri="{9D8B030D-6E8A-4147-A177-3AD203B41FA5}">
                      <a16:colId xmlns:a16="http://schemas.microsoft.com/office/drawing/2014/main" val="3005123739"/>
                    </a:ext>
                  </a:extLst>
                </a:gridCol>
                <a:gridCol w="2938280">
                  <a:extLst>
                    <a:ext uri="{9D8B030D-6E8A-4147-A177-3AD203B41FA5}">
                      <a16:colId xmlns:a16="http://schemas.microsoft.com/office/drawing/2014/main" val="2230595297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2286437780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972397579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3468690113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1651195815"/>
                    </a:ext>
                  </a:extLst>
                </a:gridCol>
                <a:gridCol w="771038">
                  <a:extLst>
                    <a:ext uri="{9D8B030D-6E8A-4147-A177-3AD203B41FA5}">
                      <a16:colId xmlns:a16="http://schemas.microsoft.com/office/drawing/2014/main" val="2469481260"/>
                    </a:ext>
                  </a:extLst>
                </a:gridCol>
                <a:gridCol w="625166">
                  <a:extLst>
                    <a:ext uri="{9D8B030D-6E8A-4147-A177-3AD203B41FA5}">
                      <a16:colId xmlns:a16="http://schemas.microsoft.com/office/drawing/2014/main" val="3047025020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68211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83486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331.254.568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288.452.116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314.330.001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9417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15.128.980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-271.121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8.765.736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0488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1.229.835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91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307.215.157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286.394.167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300.305.054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1442,3%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089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2.732.319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1378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3.596.990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2.482.377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3311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763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780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302.937.090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285.973.096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297.572.735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4395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292.019.092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292.019.082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292.008.927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2920089270,0%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999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610.686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-105.986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200.817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666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480.990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8431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1.994.307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2775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864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6333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2.472.970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3172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-5.398.000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950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8314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5103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70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299.473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2477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299.473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8355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39.036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4839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18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4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A4BA9D-F86C-4DDD-BBCD-96554E178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20411"/>
              </p:ext>
            </p:extLst>
          </p:nvPr>
        </p:nvGraphicFramePr>
        <p:xfrm>
          <a:off x="446756" y="1902666"/>
          <a:ext cx="7919948" cy="1620983"/>
        </p:xfrm>
        <a:graphic>
          <a:graphicData uri="http://schemas.openxmlformats.org/drawingml/2006/table">
            <a:tbl>
              <a:tblPr/>
              <a:tblGrid>
                <a:gridCol w="260868">
                  <a:extLst>
                    <a:ext uri="{9D8B030D-6E8A-4147-A177-3AD203B41FA5}">
                      <a16:colId xmlns:a16="http://schemas.microsoft.com/office/drawing/2014/main" val="3520633671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1521201470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3035088688"/>
                    </a:ext>
                  </a:extLst>
                </a:gridCol>
                <a:gridCol w="2942589">
                  <a:extLst>
                    <a:ext uri="{9D8B030D-6E8A-4147-A177-3AD203B41FA5}">
                      <a16:colId xmlns:a16="http://schemas.microsoft.com/office/drawing/2014/main" val="959457077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326542899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526767255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510348560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2238913821"/>
                    </a:ext>
                  </a:extLst>
                </a:gridCol>
                <a:gridCol w="772168">
                  <a:extLst>
                    <a:ext uri="{9D8B030D-6E8A-4147-A177-3AD203B41FA5}">
                      <a16:colId xmlns:a16="http://schemas.microsoft.com/office/drawing/2014/main" val="4151935978"/>
                    </a:ext>
                  </a:extLst>
                </a:gridCol>
                <a:gridCol w="626083">
                  <a:extLst>
                    <a:ext uri="{9D8B030D-6E8A-4147-A177-3AD203B41FA5}">
                      <a16:colId xmlns:a16="http://schemas.microsoft.com/office/drawing/2014/main" val="769401353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62388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3078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191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629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5.554.826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3.694.716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9346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5.554.826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3.694.716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1803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3.039.968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23009590,0%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4156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1.393.757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0383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337.818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6603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4705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02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8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E4723F-BA2B-420A-BF85-3D4D8CC76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84414"/>
              </p:ext>
            </p:extLst>
          </p:nvPr>
        </p:nvGraphicFramePr>
        <p:xfrm>
          <a:off x="466725" y="1988840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789319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5703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9582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190045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10717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2298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45708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39908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75831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399895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394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711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2.207.348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84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17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13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4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705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4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D3DC0C-FE97-42EB-BD2F-D198CBE17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23224"/>
              </p:ext>
            </p:extLst>
          </p:nvPr>
        </p:nvGraphicFramePr>
        <p:xfrm>
          <a:off x="428077" y="187134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141422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640563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682165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34884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73750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7601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9016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25009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8903165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737634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243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932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19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22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99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4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0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4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1408BE-F2EC-43ED-9E6F-A1BF20E61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97335"/>
              </p:ext>
            </p:extLst>
          </p:nvPr>
        </p:nvGraphicFramePr>
        <p:xfrm>
          <a:off x="560020" y="1893258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53116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848571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73444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75985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886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31937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63872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92714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257480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676229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998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924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35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16.238.223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82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16.238.223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99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13.007.154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2035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33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77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23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13.636.531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7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13.636.531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71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2.343.460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7309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38702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2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1068BE-3753-43D5-9A4A-8A570D55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92777"/>
              </p:ext>
            </p:extLst>
          </p:nvPr>
        </p:nvGraphicFramePr>
        <p:xfrm>
          <a:off x="519843" y="1824443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89062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59834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45880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00073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7563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9953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12177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35420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157074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462147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885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160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1.150.789.667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-30.766.010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633.327.271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21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930.199.969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-6.209.987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537.606.533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36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169.661.599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-24.580.264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70.777.899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80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95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893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00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48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35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52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78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16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3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56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18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05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15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32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26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71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61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-8.016.970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7.992.933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93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-8.016.970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7.992.933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41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86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1442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29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5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A8BE0D-0EF5-4B15-ADEE-89DB7D40D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07952"/>
              </p:ext>
            </p:extLst>
          </p:nvPr>
        </p:nvGraphicFramePr>
        <p:xfrm>
          <a:off x="499294" y="196490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100343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63793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60967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05297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26749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136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7269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1866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109616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457265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682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896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21.212.881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31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14.358.537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48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8.007.246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439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03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54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12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BF3DA1-EEC6-4457-8483-4B1312982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133"/>
              </p:ext>
            </p:extLst>
          </p:nvPr>
        </p:nvGraphicFramePr>
        <p:xfrm>
          <a:off x="501375" y="2110562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742061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661857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32284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87358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91601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39678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86385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65102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336861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657602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654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433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359.455.491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212.031.781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70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176.893.494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80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8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78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87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52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69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56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89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6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05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2.111.925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28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134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50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7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10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66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-1.050.286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5.343.223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61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-1.050.286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5.343.223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4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47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C317E7-530C-4A37-AC4C-519C0A832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89041"/>
              </p:ext>
            </p:extLst>
          </p:nvPr>
        </p:nvGraphicFramePr>
        <p:xfrm>
          <a:off x="512757" y="2023520"/>
          <a:ext cx="7591707" cy="3219450"/>
        </p:xfrm>
        <a:graphic>
          <a:graphicData uri="http://schemas.openxmlformats.org/drawingml/2006/table">
            <a:tbl>
              <a:tblPr/>
              <a:tblGrid>
                <a:gridCol w="799755">
                  <a:extLst>
                    <a:ext uri="{9D8B030D-6E8A-4147-A177-3AD203B41FA5}">
                      <a16:colId xmlns:a16="http://schemas.microsoft.com/office/drawing/2014/main" val="4045382511"/>
                    </a:ext>
                  </a:extLst>
                </a:gridCol>
                <a:gridCol w="2136660">
                  <a:extLst>
                    <a:ext uri="{9D8B030D-6E8A-4147-A177-3AD203B41FA5}">
                      <a16:colId xmlns:a16="http://schemas.microsoft.com/office/drawing/2014/main" val="1143361442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78591110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2847663873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3260552432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1177397920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4137222086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1345689321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10158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386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79.294.956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41.973.661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052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4.513.829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126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2.342.107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880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2.303.196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61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4.392.363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2.199.528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509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2.584.677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515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2.946.901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98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7.809.347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4.400.664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62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4.187.396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2.178.954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1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4.811.892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2.511.416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244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2.596.084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1.460.996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719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5.670.311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-114.055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3.069.960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954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5.267.579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3.054.540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050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4.800.451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2.522.907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1888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2.785.429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55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5.354.594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2.993.577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99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4.764.979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2.337.415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3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JULIO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544946"/>
              </p:ext>
            </p:extLst>
          </p:nvPr>
        </p:nvGraphicFramePr>
        <p:xfrm>
          <a:off x="630362" y="2087217"/>
          <a:ext cx="8013576" cy="343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7483"/>
              </p:ext>
            </p:extLst>
          </p:nvPr>
        </p:nvGraphicFramePr>
        <p:xfrm>
          <a:off x="1547664" y="1988840"/>
          <a:ext cx="5918399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635895"/>
              </p:ext>
            </p:extLst>
          </p:nvPr>
        </p:nvGraphicFramePr>
        <p:xfrm>
          <a:off x="1547664" y="2231684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134846"/>
              </p:ext>
            </p:extLst>
          </p:nvPr>
        </p:nvGraphicFramePr>
        <p:xfrm>
          <a:off x="4616429" y="2145431"/>
          <a:ext cx="3960221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23758"/>
              </p:ext>
            </p:extLst>
          </p:nvPr>
        </p:nvGraphicFramePr>
        <p:xfrm>
          <a:off x="467356" y="2145431"/>
          <a:ext cx="4060028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282626"/>
              </p:ext>
            </p:extLst>
          </p:nvPr>
        </p:nvGraphicFramePr>
        <p:xfrm>
          <a:off x="4645003" y="2106000"/>
          <a:ext cx="3985199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615620"/>
              </p:ext>
            </p:extLst>
          </p:nvPr>
        </p:nvGraphicFramePr>
        <p:xfrm>
          <a:off x="538558" y="2106000"/>
          <a:ext cx="396044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93718"/>
              </p:ext>
            </p:extLst>
          </p:nvPr>
        </p:nvGraphicFramePr>
        <p:xfrm>
          <a:off x="719571" y="2087217"/>
          <a:ext cx="7704855" cy="335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33A19C1-FE54-4E5A-8AD2-F19202BFE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70269"/>
              </p:ext>
            </p:extLst>
          </p:nvPr>
        </p:nvGraphicFramePr>
        <p:xfrm>
          <a:off x="504834" y="1909991"/>
          <a:ext cx="7886699" cy="2745542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2339079806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4272278971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423437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366996409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016211841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508891199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688644560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2371307775"/>
                    </a:ext>
                  </a:extLst>
                </a:gridCol>
              </a:tblGrid>
              <a:tr h="1684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75864"/>
                  </a:ext>
                </a:extLst>
              </a:tr>
              <a:tr h="41267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12424"/>
                  </a:ext>
                </a:extLst>
              </a:tr>
              <a:tr h="17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3.822.143.035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216.886.011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2.114.487.683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47632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1.397.735.742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-8.994.537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822.420.854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58147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263.813.898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-23.657.415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115.366.946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64996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9.815.342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-1.378.642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3.799.683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57351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643.962.602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313.907.051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481.458.457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49833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74.825.151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97615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9998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119.436.384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11.799.456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45.850.819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73165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589.252.380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-124.275.580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290.663.941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06222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87178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720.367.288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24.319.705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305.831.474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56204"/>
                  </a:ext>
                </a:extLst>
              </a:tr>
              <a:tr h="168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45.337.993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25.104.557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44.435.256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14075"/>
                  </a:ext>
                </a:extLst>
              </a:tr>
              <a:tr h="134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80120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04834" y="466937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37F33D-4F22-413A-A253-39D47840C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90514"/>
              </p:ext>
            </p:extLst>
          </p:nvPr>
        </p:nvGraphicFramePr>
        <p:xfrm>
          <a:off x="621563" y="1794799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820386585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4015839204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979731532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983517020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268708889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389270429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162416034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967352669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2842447086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57627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04501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70.823.282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-4.719.746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42.840.571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2269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9.059.279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6839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719.559.852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76.845.653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442.030.339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2854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24.134.388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5760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6.629.590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-3.066.846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1.412.760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7917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260.186.571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61.949.960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181.557.941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1894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230.790.923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33.737.878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156.646.941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2077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78.369.849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7960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5.431.005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7553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43.162.348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-1.983.600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22.617.017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575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40.362.156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-1.908.981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21.120.406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185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27889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41.413.652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3273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386.928.848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285.936.785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346.872.125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7162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331.254.568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288.452.116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314.330.001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0724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2.207.348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6606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2047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29.874.754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8536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1.150.789.667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-30.766.010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633.327.271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2601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21.212.881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7144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359.455.491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4.701.983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212.031.781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8851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1.257.355.603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1.328.144.283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70.788.680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580.702.423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98E6DE-4479-40F6-AEDF-A2F89AA40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60802"/>
              </p:ext>
            </p:extLst>
          </p:nvPr>
        </p:nvGraphicFramePr>
        <p:xfrm>
          <a:off x="499540" y="1897214"/>
          <a:ext cx="8051906" cy="3353973"/>
        </p:xfrm>
        <a:graphic>
          <a:graphicData uri="http://schemas.openxmlformats.org/drawingml/2006/table">
            <a:tbl>
              <a:tblPr/>
              <a:tblGrid>
                <a:gridCol w="269836">
                  <a:extLst>
                    <a:ext uri="{9D8B030D-6E8A-4147-A177-3AD203B41FA5}">
                      <a16:colId xmlns:a16="http://schemas.microsoft.com/office/drawing/2014/main" val="613916854"/>
                    </a:ext>
                  </a:extLst>
                </a:gridCol>
                <a:gridCol w="269836">
                  <a:extLst>
                    <a:ext uri="{9D8B030D-6E8A-4147-A177-3AD203B41FA5}">
                      <a16:colId xmlns:a16="http://schemas.microsoft.com/office/drawing/2014/main" val="2024658216"/>
                    </a:ext>
                  </a:extLst>
                </a:gridCol>
                <a:gridCol w="269836">
                  <a:extLst>
                    <a:ext uri="{9D8B030D-6E8A-4147-A177-3AD203B41FA5}">
                      <a16:colId xmlns:a16="http://schemas.microsoft.com/office/drawing/2014/main" val="1087235862"/>
                    </a:ext>
                  </a:extLst>
                </a:gridCol>
                <a:gridCol w="3043751">
                  <a:extLst>
                    <a:ext uri="{9D8B030D-6E8A-4147-A177-3AD203B41FA5}">
                      <a16:colId xmlns:a16="http://schemas.microsoft.com/office/drawing/2014/main" val="2447475257"/>
                    </a:ext>
                  </a:extLst>
                </a:gridCol>
                <a:gridCol w="723160">
                  <a:extLst>
                    <a:ext uri="{9D8B030D-6E8A-4147-A177-3AD203B41FA5}">
                      <a16:colId xmlns:a16="http://schemas.microsoft.com/office/drawing/2014/main" val="153999633"/>
                    </a:ext>
                  </a:extLst>
                </a:gridCol>
                <a:gridCol w="723160">
                  <a:extLst>
                    <a:ext uri="{9D8B030D-6E8A-4147-A177-3AD203B41FA5}">
                      <a16:colId xmlns:a16="http://schemas.microsoft.com/office/drawing/2014/main" val="91146302"/>
                    </a:ext>
                  </a:extLst>
                </a:gridCol>
                <a:gridCol w="723160">
                  <a:extLst>
                    <a:ext uri="{9D8B030D-6E8A-4147-A177-3AD203B41FA5}">
                      <a16:colId xmlns:a16="http://schemas.microsoft.com/office/drawing/2014/main" val="3812058030"/>
                    </a:ext>
                  </a:extLst>
                </a:gridCol>
                <a:gridCol w="723160">
                  <a:extLst>
                    <a:ext uri="{9D8B030D-6E8A-4147-A177-3AD203B41FA5}">
                      <a16:colId xmlns:a16="http://schemas.microsoft.com/office/drawing/2014/main" val="3872745862"/>
                    </a:ext>
                  </a:extLst>
                </a:gridCol>
                <a:gridCol w="658400">
                  <a:extLst>
                    <a:ext uri="{9D8B030D-6E8A-4147-A177-3AD203B41FA5}">
                      <a16:colId xmlns:a16="http://schemas.microsoft.com/office/drawing/2014/main" val="2431286545"/>
                    </a:ext>
                  </a:extLst>
                </a:gridCol>
                <a:gridCol w="647607">
                  <a:extLst>
                    <a:ext uri="{9D8B030D-6E8A-4147-A177-3AD203B41FA5}">
                      <a16:colId xmlns:a16="http://schemas.microsoft.com/office/drawing/2014/main" val="1763823960"/>
                    </a:ext>
                  </a:extLst>
                </a:gridCol>
              </a:tblGrid>
              <a:tr h="127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27175"/>
                  </a:ext>
                </a:extLst>
              </a:tr>
              <a:tr h="381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88192"/>
                  </a:ext>
                </a:extLst>
              </a:tr>
              <a:tr h="1634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70.823.282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-4.719.746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42.840.571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28994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35.024.919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-533.251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20.863.282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60531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6.437.562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3.086.396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65150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99235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26452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75062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24921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9954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5710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41884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29274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74590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58927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19646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95217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93306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4569"/>
                  </a:ext>
                </a:extLst>
              </a:tr>
              <a:tr h="132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21314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98693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89593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57652"/>
                  </a:ext>
                </a:extLst>
              </a:tr>
              <a:tr h="127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9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8035114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CF78C7-CDB6-4A60-AD0E-2C840AEDD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66513"/>
              </p:ext>
            </p:extLst>
          </p:nvPr>
        </p:nvGraphicFramePr>
        <p:xfrm>
          <a:off x="559915" y="1913447"/>
          <a:ext cx="7972525" cy="1451572"/>
        </p:xfrm>
        <a:graphic>
          <a:graphicData uri="http://schemas.openxmlformats.org/drawingml/2006/table">
            <a:tbl>
              <a:tblPr/>
              <a:tblGrid>
                <a:gridCol w="267176">
                  <a:extLst>
                    <a:ext uri="{9D8B030D-6E8A-4147-A177-3AD203B41FA5}">
                      <a16:colId xmlns:a16="http://schemas.microsoft.com/office/drawing/2014/main" val="2936946101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104321539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3748344112"/>
                    </a:ext>
                  </a:extLst>
                </a:gridCol>
                <a:gridCol w="3013742">
                  <a:extLst>
                    <a:ext uri="{9D8B030D-6E8A-4147-A177-3AD203B41FA5}">
                      <a16:colId xmlns:a16="http://schemas.microsoft.com/office/drawing/2014/main" val="849555823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038327277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270446998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548614168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332306363"/>
                    </a:ext>
                  </a:extLst>
                </a:gridCol>
                <a:gridCol w="651909">
                  <a:extLst>
                    <a:ext uri="{9D8B030D-6E8A-4147-A177-3AD203B41FA5}">
                      <a16:colId xmlns:a16="http://schemas.microsoft.com/office/drawing/2014/main" val="2288498721"/>
                    </a:ext>
                  </a:extLst>
                </a:gridCol>
                <a:gridCol w="641222">
                  <a:extLst>
                    <a:ext uri="{9D8B030D-6E8A-4147-A177-3AD203B41FA5}">
                      <a16:colId xmlns:a16="http://schemas.microsoft.com/office/drawing/2014/main" val="934759508"/>
                    </a:ext>
                  </a:extLst>
                </a:gridCol>
              </a:tblGrid>
              <a:tr h="131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5753"/>
                  </a:ext>
                </a:extLst>
              </a:tr>
              <a:tr h="2639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67893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05066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99452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88937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69950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12.363.691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72861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67746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73949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6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564385-B31C-4596-8D87-DA8DEBD90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09574"/>
              </p:ext>
            </p:extLst>
          </p:nvPr>
        </p:nvGraphicFramePr>
        <p:xfrm>
          <a:off x="551567" y="1710024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053017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924726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103009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625920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22155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71084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19415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23554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795164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7879808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675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049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9.059.279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22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5.187.670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15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4.039.718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86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6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77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1.665.636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88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00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60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27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315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99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3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60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51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03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80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12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12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94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58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00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95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15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6686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27437" y="5360315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8737</Words>
  <Application>Microsoft Office PowerPoint</Application>
  <PresentationFormat>Presentación en pantalla (4:3)</PresentationFormat>
  <Paragraphs>4862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JULIO DE 2020 PARTIDA 05: MINISTERIO DEL INTERIOR Y SEGURIDAD PÚBLICA</vt:lpstr>
      <vt:lpstr>DISTRIBUCIÓN POR SUBTÍTULO DE GASTO Y CÁPITULO MINISTERIO DEL INTERIOR Y SEGURIDAD PÚBLICA</vt:lpstr>
      <vt:lpstr>COMPORTAMIENTO DE LA EJECUCIÓN MENSUAL DE GASTOS A JULIO PARTIDA 05 MINISTERIO DEL INTERIOR Y SEGURIDAD PÚBLICA</vt:lpstr>
      <vt:lpstr>COMPORTAMIENTO DE LA EJECUCIÓN ACUMULADA DE GASTOS A JULIO MINISTERIO DEL INTERIOR Y SEGURIDAD PÚBLICA</vt:lpstr>
      <vt:lpstr>EJECUCIÓN ACUMULADA DE GASTOS A JULIO DE 2020 MINISTERIO DEL INTERIOR Y SEGURIDAD PÚBLICA</vt:lpstr>
      <vt:lpstr>EJECUCIÓN ACUMULADA DE GASTOS A JULIO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284</cp:revision>
  <cp:lastPrinted>2017-06-20T21:34:02Z</cp:lastPrinted>
  <dcterms:created xsi:type="dcterms:W3CDTF">2016-06-23T13:38:47Z</dcterms:created>
  <dcterms:modified xsi:type="dcterms:W3CDTF">2020-09-14T13:43:13Z</dcterms:modified>
</cp:coreProperties>
</file>