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16-4175-AA75-17D832604F75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16-4175-AA75-17D832604F75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16-4175-AA75-17D832604F75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16-4175-AA75-17D832604F75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16-4175-AA75-17D832604F75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16-4175-AA75-17D832604F75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16-4175-AA75-17D832604F75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16-4175-AA75-17D832604F75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16-4175-AA75-17D832604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29'!$D$22:$E$22</c:f>
              <c:numCache>
                <c:formatCode>0.0%</c:formatCode>
                <c:ptCount val="2"/>
                <c:pt idx="0">
                  <c:v>6.9646111836758742E-2</c:v>
                </c:pt>
                <c:pt idx="1">
                  <c:v>0.12947667292067636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616-4175-AA75-17D832604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8-43B6-9339-2CE3232C521D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78-43B6-9339-2CE3232C521D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78-43B6-9339-2CE3232C521D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78-43B6-9339-2CE3232C521D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78-43B6-9339-2CE3232C521D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78-43B6-9339-2CE3232C521D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78-43B6-9339-2CE3232C521D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78-43B6-9339-2CE3232C521D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78-43B6-9339-2CE3232C52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29'!$D$28:$E$28</c:f>
              <c:numCache>
                <c:formatCode>0.0%</c:formatCode>
                <c:ptCount val="2"/>
                <c:pt idx="0">
                  <c:v>6.9646111836758742E-2</c:v>
                </c:pt>
                <c:pt idx="1">
                  <c:v>5.983056108391762E-2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678-43B6-9339-2CE3232C52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135944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DB192D-AAB1-4CC2-94D8-5D96BF93E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94212"/>
              </p:ext>
            </p:extLst>
          </p:nvPr>
        </p:nvGraphicFramePr>
        <p:xfrm>
          <a:off x="550856" y="1891648"/>
          <a:ext cx="8135944" cy="2632613"/>
        </p:xfrm>
        <a:graphic>
          <a:graphicData uri="http://schemas.openxmlformats.org/drawingml/2006/table">
            <a:tbl>
              <a:tblPr/>
              <a:tblGrid>
                <a:gridCol w="272653">
                  <a:extLst>
                    <a:ext uri="{9D8B030D-6E8A-4147-A177-3AD203B41FA5}">
                      <a16:colId xmlns:a16="http://schemas.microsoft.com/office/drawing/2014/main" val="3281212062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3296810619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167423381"/>
                    </a:ext>
                  </a:extLst>
                </a:gridCol>
                <a:gridCol w="3075517">
                  <a:extLst>
                    <a:ext uri="{9D8B030D-6E8A-4147-A177-3AD203B41FA5}">
                      <a16:colId xmlns:a16="http://schemas.microsoft.com/office/drawing/2014/main" val="3306510807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3766702185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2102742943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866929349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3928302217"/>
                    </a:ext>
                  </a:extLst>
                </a:gridCol>
                <a:gridCol w="665271">
                  <a:extLst>
                    <a:ext uri="{9D8B030D-6E8A-4147-A177-3AD203B41FA5}">
                      <a16:colId xmlns:a16="http://schemas.microsoft.com/office/drawing/2014/main" val="302122208"/>
                    </a:ext>
                  </a:extLst>
                </a:gridCol>
                <a:gridCol w="654365">
                  <a:extLst>
                    <a:ext uri="{9D8B030D-6E8A-4147-A177-3AD203B41FA5}">
                      <a16:colId xmlns:a16="http://schemas.microsoft.com/office/drawing/2014/main" val="298974137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254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2873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4905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145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28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617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0775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98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01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17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730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5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6710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94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96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46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867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1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733" y="697204"/>
            <a:ext cx="810145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28733" y="1527110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D25C16-B012-40E1-8899-6B2AE1D26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42027"/>
              </p:ext>
            </p:extLst>
          </p:nvPr>
        </p:nvGraphicFramePr>
        <p:xfrm>
          <a:off x="528733" y="1856819"/>
          <a:ext cx="8086532" cy="4190801"/>
        </p:xfrm>
        <a:graphic>
          <a:graphicData uri="http://schemas.openxmlformats.org/drawingml/2006/table">
            <a:tbl>
              <a:tblPr/>
              <a:tblGrid>
                <a:gridCol w="270997">
                  <a:extLst>
                    <a:ext uri="{9D8B030D-6E8A-4147-A177-3AD203B41FA5}">
                      <a16:colId xmlns:a16="http://schemas.microsoft.com/office/drawing/2014/main" val="1429002992"/>
                    </a:ext>
                  </a:extLst>
                </a:gridCol>
                <a:gridCol w="270997">
                  <a:extLst>
                    <a:ext uri="{9D8B030D-6E8A-4147-A177-3AD203B41FA5}">
                      <a16:colId xmlns:a16="http://schemas.microsoft.com/office/drawing/2014/main" val="385689080"/>
                    </a:ext>
                  </a:extLst>
                </a:gridCol>
                <a:gridCol w="270997">
                  <a:extLst>
                    <a:ext uri="{9D8B030D-6E8A-4147-A177-3AD203B41FA5}">
                      <a16:colId xmlns:a16="http://schemas.microsoft.com/office/drawing/2014/main" val="2336041470"/>
                    </a:ext>
                  </a:extLst>
                </a:gridCol>
                <a:gridCol w="3056839">
                  <a:extLst>
                    <a:ext uri="{9D8B030D-6E8A-4147-A177-3AD203B41FA5}">
                      <a16:colId xmlns:a16="http://schemas.microsoft.com/office/drawing/2014/main" val="772095630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526971998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2173125634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573903398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3481455889"/>
                    </a:ext>
                  </a:extLst>
                </a:gridCol>
                <a:gridCol w="661231">
                  <a:extLst>
                    <a:ext uri="{9D8B030D-6E8A-4147-A177-3AD203B41FA5}">
                      <a16:colId xmlns:a16="http://schemas.microsoft.com/office/drawing/2014/main" val="2055932790"/>
                    </a:ext>
                  </a:extLst>
                </a:gridCol>
                <a:gridCol w="650391">
                  <a:extLst>
                    <a:ext uri="{9D8B030D-6E8A-4147-A177-3AD203B41FA5}">
                      <a16:colId xmlns:a16="http://schemas.microsoft.com/office/drawing/2014/main" val="275722682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517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6246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6.687.802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353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3.991.425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19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0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58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775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1.675.534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53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1.494.446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70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769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810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73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583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463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78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520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2714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535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8864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122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04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12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501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06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2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511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226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050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416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41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B0FAF0D-0272-4C63-995F-EB68832A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04458"/>
              </p:ext>
            </p:extLst>
          </p:nvPr>
        </p:nvGraphicFramePr>
        <p:xfrm>
          <a:off x="567108" y="2043603"/>
          <a:ext cx="8037339" cy="2198477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3666920930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85648022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190544220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79154923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32220769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97563286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71095838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435133360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1905219326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12864745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407327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2248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092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116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789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382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42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586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035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7679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0840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34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419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90772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65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79B41E-D563-48A4-B7A3-9C48DC689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18141"/>
              </p:ext>
            </p:extLst>
          </p:nvPr>
        </p:nvGraphicFramePr>
        <p:xfrm>
          <a:off x="528175" y="2005992"/>
          <a:ext cx="8070458" cy="2243066"/>
        </p:xfrm>
        <a:graphic>
          <a:graphicData uri="http://schemas.openxmlformats.org/drawingml/2006/table">
            <a:tbl>
              <a:tblPr/>
              <a:tblGrid>
                <a:gridCol w="270458">
                  <a:extLst>
                    <a:ext uri="{9D8B030D-6E8A-4147-A177-3AD203B41FA5}">
                      <a16:colId xmlns:a16="http://schemas.microsoft.com/office/drawing/2014/main" val="2990082123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2445788622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2632800410"/>
                    </a:ext>
                  </a:extLst>
                </a:gridCol>
                <a:gridCol w="3050761">
                  <a:extLst>
                    <a:ext uri="{9D8B030D-6E8A-4147-A177-3AD203B41FA5}">
                      <a16:colId xmlns:a16="http://schemas.microsoft.com/office/drawing/2014/main" val="618417304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879398580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600094416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763839008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615794017"/>
                    </a:ext>
                  </a:extLst>
                </a:gridCol>
                <a:gridCol w="659917">
                  <a:extLst>
                    <a:ext uri="{9D8B030D-6E8A-4147-A177-3AD203B41FA5}">
                      <a16:colId xmlns:a16="http://schemas.microsoft.com/office/drawing/2014/main" val="4288375293"/>
                    </a:ext>
                  </a:extLst>
                </a:gridCol>
                <a:gridCol w="649098">
                  <a:extLst>
                    <a:ext uri="{9D8B030D-6E8A-4147-A177-3AD203B41FA5}">
                      <a16:colId xmlns:a16="http://schemas.microsoft.com/office/drawing/2014/main" val="13139352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776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869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657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639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80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874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160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66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530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48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769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1636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904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585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6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B63D10-4D98-4675-B4B0-678C18FA6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18273"/>
              </p:ext>
            </p:extLst>
          </p:nvPr>
        </p:nvGraphicFramePr>
        <p:xfrm>
          <a:off x="567110" y="1934606"/>
          <a:ext cx="8037338" cy="1853519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2636913938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17559831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3970829333"/>
                    </a:ext>
                  </a:extLst>
                </a:gridCol>
                <a:gridCol w="3038242">
                  <a:extLst>
                    <a:ext uri="{9D8B030D-6E8A-4147-A177-3AD203B41FA5}">
                      <a16:colId xmlns:a16="http://schemas.microsoft.com/office/drawing/2014/main" val="406034988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48791262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670878468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1174706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561519584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1236719070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195243102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3849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9899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064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579.371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26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613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082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7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63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6619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21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4506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3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568150"/>
              </p:ext>
            </p:extLst>
          </p:nvPr>
        </p:nvGraphicFramePr>
        <p:xfrm>
          <a:off x="42903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62754"/>
              </p:ext>
            </p:extLst>
          </p:nvPr>
        </p:nvGraphicFramePr>
        <p:xfrm>
          <a:off x="459584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257359"/>
              </p:ext>
            </p:extLst>
          </p:nvPr>
        </p:nvGraphicFramePr>
        <p:xfrm>
          <a:off x="1476000" y="1844824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166296"/>
              </p:ext>
            </p:extLst>
          </p:nvPr>
        </p:nvGraphicFramePr>
        <p:xfrm>
          <a:off x="1476000" y="1772816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C503BF-8C58-4300-AC5D-FEE83E1B7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91967"/>
              </p:ext>
            </p:extLst>
          </p:nvPr>
        </p:nvGraphicFramePr>
        <p:xfrm>
          <a:off x="509171" y="1786669"/>
          <a:ext cx="8125658" cy="2053705"/>
        </p:xfrm>
        <a:graphic>
          <a:graphicData uri="http://schemas.openxmlformats.org/drawingml/2006/table">
            <a:tbl>
              <a:tblPr/>
              <a:tblGrid>
                <a:gridCol w="291451">
                  <a:extLst>
                    <a:ext uri="{9D8B030D-6E8A-4147-A177-3AD203B41FA5}">
                      <a16:colId xmlns:a16="http://schemas.microsoft.com/office/drawing/2014/main" val="1365781370"/>
                    </a:ext>
                  </a:extLst>
                </a:gridCol>
                <a:gridCol w="3287569">
                  <a:extLst>
                    <a:ext uri="{9D8B030D-6E8A-4147-A177-3AD203B41FA5}">
                      <a16:colId xmlns:a16="http://schemas.microsoft.com/office/drawing/2014/main" val="2916918309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746854969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3169681754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693850465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1448102933"/>
                    </a:ext>
                  </a:extLst>
                </a:gridCol>
                <a:gridCol w="711141">
                  <a:extLst>
                    <a:ext uri="{9D8B030D-6E8A-4147-A177-3AD203B41FA5}">
                      <a16:colId xmlns:a16="http://schemas.microsoft.com/office/drawing/2014/main" val="992453679"/>
                    </a:ext>
                  </a:extLst>
                </a:gridCol>
                <a:gridCol w="711141">
                  <a:extLst>
                    <a:ext uri="{9D8B030D-6E8A-4147-A177-3AD203B41FA5}">
                      <a16:colId xmlns:a16="http://schemas.microsoft.com/office/drawing/2014/main" val="3595957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8875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9285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25.975.415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2234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2815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1.991.964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62507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638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7283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591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0598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8063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0256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56059,5%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56059,5%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872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5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B3E6D7-536C-4305-BE7D-18334102D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32615"/>
              </p:ext>
            </p:extLst>
          </p:nvPr>
        </p:nvGraphicFramePr>
        <p:xfrm>
          <a:off x="509170" y="1786669"/>
          <a:ext cx="8023268" cy="1690008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2956175614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3434908446"/>
                    </a:ext>
                  </a:extLst>
                </a:gridCol>
                <a:gridCol w="3138089">
                  <a:extLst>
                    <a:ext uri="{9D8B030D-6E8A-4147-A177-3AD203B41FA5}">
                      <a16:colId xmlns:a16="http://schemas.microsoft.com/office/drawing/2014/main" val="57821836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413165057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855160156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076396297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87396442"/>
                    </a:ext>
                  </a:extLst>
                </a:gridCol>
                <a:gridCol w="678807">
                  <a:extLst>
                    <a:ext uri="{9D8B030D-6E8A-4147-A177-3AD203B41FA5}">
                      <a16:colId xmlns:a16="http://schemas.microsoft.com/office/drawing/2014/main" val="39706011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3079665166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19285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06669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17.565.894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4053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9.787.499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78160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7.778.395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1488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7994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8.252.474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1587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6.687.802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9244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865.927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8833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698.745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265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AAF0D1-1291-48DF-8EA7-7B260905E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48414"/>
              </p:ext>
            </p:extLst>
          </p:nvPr>
        </p:nvGraphicFramePr>
        <p:xfrm>
          <a:off x="540670" y="1927200"/>
          <a:ext cx="8027013" cy="4325594"/>
        </p:xfrm>
        <a:graphic>
          <a:graphicData uri="http://schemas.openxmlformats.org/drawingml/2006/table">
            <a:tbl>
              <a:tblPr/>
              <a:tblGrid>
                <a:gridCol w="269002">
                  <a:extLst>
                    <a:ext uri="{9D8B030D-6E8A-4147-A177-3AD203B41FA5}">
                      <a16:colId xmlns:a16="http://schemas.microsoft.com/office/drawing/2014/main" val="2655246267"/>
                    </a:ext>
                  </a:extLst>
                </a:gridCol>
                <a:gridCol w="269002">
                  <a:extLst>
                    <a:ext uri="{9D8B030D-6E8A-4147-A177-3AD203B41FA5}">
                      <a16:colId xmlns:a16="http://schemas.microsoft.com/office/drawing/2014/main" val="2751229426"/>
                    </a:ext>
                  </a:extLst>
                </a:gridCol>
                <a:gridCol w="269002">
                  <a:extLst>
                    <a:ext uri="{9D8B030D-6E8A-4147-A177-3AD203B41FA5}">
                      <a16:colId xmlns:a16="http://schemas.microsoft.com/office/drawing/2014/main" val="3621598773"/>
                    </a:ext>
                  </a:extLst>
                </a:gridCol>
                <a:gridCol w="3034339">
                  <a:extLst>
                    <a:ext uri="{9D8B030D-6E8A-4147-A177-3AD203B41FA5}">
                      <a16:colId xmlns:a16="http://schemas.microsoft.com/office/drawing/2014/main" val="1567022278"/>
                    </a:ext>
                  </a:extLst>
                </a:gridCol>
                <a:gridCol w="720925">
                  <a:extLst>
                    <a:ext uri="{9D8B030D-6E8A-4147-A177-3AD203B41FA5}">
                      <a16:colId xmlns:a16="http://schemas.microsoft.com/office/drawing/2014/main" val="1183491892"/>
                    </a:ext>
                  </a:extLst>
                </a:gridCol>
                <a:gridCol w="720925">
                  <a:extLst>
                    <a:ext uri="{9D8B030D-6E8A-4147-A177-3AD203B41FA5}">
                      <a16:colId xmlns:a16="http://schemas.microsoft.com/office/drawing/2014/main" val="290513574"/>
                    </a:ext>
                  </a:extLst>
                </a:gridCol>
                <a:gridCol w="720925">
                  <a:extLst>
                    <a:ext uri="{9D8B030D-6E8A-4147-A177-3AD203B41FA5}">
                      <a16:colId xmlns:a16="http://schemas.microsoft.com/office/drawing/2014/main" val="211246964"/>
                    </a:ext>
                  </a:extLst>
                </a:gridCol>
                <a:gridCol w="720925">
                  <a:extLst>
                    <a:ext uri="{9D8B030D-6E8A-4147-A177-3AD203B41FA5}">
                      <a16:colId xmlns:a16="http://schemas.microsoft.com/office/drawing/2014/main" val="1625296812"/>
                    </a:ext>
                  </a:extLst>
                </a:gridCol>
                <a:gridCol w="656364">
                  <a:extLst>
                    <a:ext uri="{9D8B030D-6E8A-4147-A177-3AD203B41FA5}">
                      <a16:colId xmlns:a16="http://schemas.microsoft.com/office/drawing/2014/main" val="3307660381"/>
                    </a:ext>
                  </a:extLst>
                </a:gridCol>
                <a:gridCol w="645604">
                  <a:extLst>
                    <a:ext uri="{9D8B030D-6E8A-4147-A177-3AD203B41FA5}">
                      <a16:colId xmlns:a16="http://schemas.microsoft.com/office/drawing/2014/main" val="377152123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0610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2782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9.787.499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693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2.513.324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442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47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013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06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0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516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34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0966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715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41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1.282.982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91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7808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15661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6743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6758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22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9108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419.522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06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6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944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52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283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354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33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17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815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2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42B231-1B2B-4537-8372-FBA7B8A9E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6703"/>
              </p:ext>
            </p:extLst>
          </p:nvPr>
        </p:nvGraphicFramePr>
        <p:xfrm>
          <a:off x="524113" y="1955071"/>
          <a:ext cx="8080336" cy="2841752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3028964286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492278216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736350446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415806215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82342502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21666446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8603643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64355929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4035018107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30514737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44417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717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187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787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0292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351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9775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754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124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12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9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58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15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292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5545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382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299703,2%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299703,2%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299703,2%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299703,2%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329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91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51BADE-8B47-44BE-9249-91BA1F98A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72261"/>
              </p:ext>
            </p:extLst>
          </p:nvPr>
        </p:nvGraphicFramePr>
        <p:xfrm>
          <a:off x="540290" y="1892856"/>
          <a:ext cx="8078090" cy="2502764"/>
        </p:xfrm>
        <a:graphic>
          <a:graphicData uri="http://schemas.openxmlformats.org/drawingml/2006/table">
            <a:tbl>
              <a:tblPr/>
              <a:tblGrid>
                <a:gridCol w="270714">
                  <a:extLst>
                    <a:ext uri="{9D8B030D-6E8A-4147-A177-3AD203B41FA5}">
                      <a16:colId xmlns:a16="http://schemas.microsoft.com/office/drawing/2014/main" val="3913418819"/>
                    </a:ext>
                  </a:extLst>
                </a:gridCol>
                <a:gridCol w="270714">
                  <a:extLst>
                    <a:ext uri="{9D8B030D-6E8A-4147-A177-3AD203B41FA5}">
                      <a16:colId xmlns:a16="http://schemas.microsoft.com/office/drawing/2014/main" val="1229022919"/>
                    </a:ext>
                  </a:extLst>
                </a:gridCol>
                <a:gridCol w="270714">
                  <a:extLst>
                    <a:ext uri="{9D8B030D-6E8A-4147-A177-3AD203B41FA5}">
                      <a16:colId xmlns:a16="http://schemas.microsoft.com/office/drawing/2014/main" val="4163129669"/>
                    </a:ext>
                  </a:extLst>
                </a:gridCol>
                <a:gridCol w="3053647">
                  <a:extLst>
                    <a:ext uri="{9D8B030D-6E8A-4147-A177-3AD203B41FA5}">
                      <a16:colId xmlns:a16="http://schemas.microsoft.com/office/drawing/2014/main" val="3450321060"/>
                    </a:ext>
                  </a:extLst>
                </a:gridCol>
                <a:gridCol w="725512">
                  <a:extLst>
                    <a:ext uri="{9D8B030D-6E8A-4147-A177-3AD203B41FA5}">
                      <a16:colId xmlns:a16="http://schemas.microsoft.com/office/drawing/2014/main" val="3904124752"/>
                    </a:ext>
                  </a:extLst>
                </a:gridCol>
                <a:gridCol w="725512">
                  <a:extLst>
                    <a:ext uri="{9D8B030D-6E8A-4147-A177-3AD203B41FA5}">
                      <a16:colId xmlns:a16="http://schemas.microsoft.com/office/drawing/2014/main" val="216701964"/>
                    </a:ext>
                  </a:extLst>
                </a:gridCol>
                <a:gridCol w="725512">
                  <a:extLst>
                    <a:ext uri="{9D8B030D-6E8A-4147-A177-3AD203B41FA5}">
                      <a16:colId xmlns:a16="http://schemas.microsoft.com/office/drawing/2014/main" val="3741646577"/>
                    </a:ext>
                  </a:extLst>
                </a:gridCol>
                <a:gridCol w="725512">
                  <a:extLst>
                    <a:ext uri="{9D8B030D-6E8A-4147-A177-3AD203B41FA5}">
                      <a16:colId xmlns:a16="http://schemas.microsoft.com/office/drawing/2014/main" val="3926789024"/>
                    </a:ext>
                  </a:extLst>
                </a:gridCol>
                <a:gridCol w="660541">
                  <a:extLst>
                    <a:ext uri="{9D8B030D-6E8A-4147-A177-3AD203B41FA5}">
                      <a16:colId xmlns:a16="http://schemas.microsoft.com/office/drawing/2014/main" val="3612552131"/>
                    </a:ext>
                  </a:extLst>
                </a:gridCol>
                <a:gridCol w="649712">
                  <a:extLst>
                    <a:ext uri="{9D8B030D-6E8A-4147-A177-3AD203B41FA5}">
                      <a16:colId xmlns:a16="http://schemas.microsoft.com/office/drawing/2014/main" val="27552388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8487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574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7.778.395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785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03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423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7.148.905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7780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7.148.905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977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30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97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13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626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68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591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18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198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26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4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3098</Words>
  <Application>Microsoft Office PowerPoint</Application>
  <PresentationFormat>Presentación en pantalla (4:3)</PresentationFormat>
  <Paragraphs>1772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FEBRERO DE 2020 PARTIDA 29: MINISTERIO DE LAS CULTURAS, LAS ARTES Y EL PATRIMONIO</vt:lpstr>
      <vt:lpstr>EJECUCIÓN ACUMULADA DE GASTOS A FEBRERO DE 2020  PARTIDA 29 MINISTERIO DE LAS CULTURAS, LAS ARTES Y EL PATRIMONIO</vt:lpstr>
      <vt:lpstr>EJECUCIÓN ACUMULADA DE GASTOS A FEBRERO DE 2020  PARTIDA 29 MINISTERIO DE LAS CULTURAS, LAS ARTES Y EL PATRIMONIO</vt:lpstr>
      <vt:lpstr>EJECUCIÓN MENSUAL DE GASTOS A FEBRERO DE 2020  PARTIDA 29 MINISTERIO DE LAS CULTURAS, LAS ARTES Y EL PATRIMONIO</vt:lpstr>
      <vt:lpstr>EJECUCIÓN ACUMULADA DE GASTOS A FEBRERO DE 2020  PARTIDA 29 MINISTERIO DE LAS CULTURAS, LAS ARTES Y EL PATRIMONIO</vt:lpstr>
      <vt:lpstr>EJECUCIÓN ACUMULADA DE GASTOS A FEBRERO DE 2020  PARTIDA 29 RESUMEN POR CAPÍTULOS</vt:lpstr>
      <vt:lpstr>EJECUCIÓN ACUMULADA DE GASTOS A FEBRERO DE 2020  PARTIDA 29. CAPÍTUO 01. PROGRAMA 01: SUBSECRETARÍA DE LAS CULTURAS Y LAS ARTES </vt:lpstr>
      <vt:lpstr>EJECUCIÓN ACUMULADA DE GASTOS A FEBRERO DE 2020  PARTIDA 29. CAPÍTUO 01. PROGRAMA 01: SUBSECRETARÍA DE LAS CULTURAS Y LAS ARTES </vt:lpstr>
      <vt:lpstr>EJECUCIÓN ACUMULADA DE GASTOS A FEBRERO DE 2020  PARTIDA 29. CAPÍTUO 01. PROGRAMA 02: FONDOS CULTURALES Y ARTÍSTICOS </vt:lpstr>
      <vt:lpstr>EJECUCIÓN ACUMULADA DE GASTOS A FEBRERO DE 2020  PARTIDA 29. CAPÍTUO 02. PROGRAMA 01: SUBSECRETARÍA DEL PATRIMONIO CULTURAL </vt:lpstr>
      <vt:lpstr>EJECUCIÓN ACUMULADA DE GASTOS A FEBRERO DE 2020  PARTIDA 29. CAPÍTUO 03. PROGRAMA 01: SERVICIO NACIONAL DEL PATRIMONIO CULTURAL </vt:lpstr>
      <vt:lpstr>EJECUCIÓN ACUMULADA DE GASTOS A FEBRERO DE 2020  PARTIDA 29. CAPÍTUO 03. PROGRAMA 01: SERVICIO NACIONAL DEL PATRIMONIO CULTURAL </vt:lpstr>
      <vt:lpstr>EJECUCIÓN ACUMULADA DE GASTOS A FEBRERO DE 2020  PARTIDA 29. CAPÍTUO 03. PROGRAMA 02: RED DE BIBLIOTECAS PÚBLICAS </vt:lpstr>
      <vt:lpstr>EJECUCIÓN ACUMULADA DE GASTOS A FEBRERO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9</cp:revision>
  <dcterms:created xsi:type="dcterms:W3CDTF">2020-01-02T20:22:07Z</dcterms:created>
  <dcterms:modified xsi:type="dcterms:W3CDTF">2020-07-07T03:39:52Z</dcterms:modified>
</cp:coreProperties>
</file>