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0000470086106075E-3"/>
                  <c:y val="1.05595836695265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78110936"/>
        <c:axId val="310091720"/>
      </c:barChart>
      <c:catAx>
        <c:axId val="278110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10091720"/>
        <c:crosses val="autoZero"/>
        <c:auto val="1"/>
        <c:lblAlgn val="ctr"/>
        <c:lblOffset val="100"/>
        <c:noMultiLvlLbl val="0"/>
      </c:catAx>
      <c:valAx>
        <c:axId val="3100917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78110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26'!$D$36:$E$36</c:f>
              <c:numCache>
                <c:formatCode>0.0%</c:formatCode>
                <c:ptCount val="2"/>
                <c:pt idx="0">
                  <c:v>3.2446110947325656E-2</c:v>
                </c:pt>
                <c:pt idx="1">
                  <c:v>4.6058237117350943E-2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0961248"/>
        <c:axId val="460962032"/>
      </c:barChart>
      <c:catAx>
        <c:axId val="46096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0962032"/>
        <c:crosses val="autoZero"/>
        <c:auto val="0"/>
        <c:lblAlgn val="ctr"/>
        <c:lblOffset val="100"/>
        <c:noMultiLvlLbl val="0"/>
      </c:catAx>
      <c:valAx>
        <c:axId val="46096203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09612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189616428222512E-2"/>
                  <c:y val="-3.189340969282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802254641053722E-2"/>
                  <c:y val="-2.0715216230454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26'!$D$32:$E$32</c:f>
              <c:numCache>
                <c:formatCode>0.0%</c:formatCode>
                <c:ptCount val="2"/>
                <c:pt idx="0">
                  <c:v>3.2446110947325656E-2</c:v>
                </c:pt>
                <c:pt idx="1">
                  <c:v>7.6763766373401973E-2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466944"/>
        <c:axId val="456473608"/>
      </c:lineChart>
      <c:catAx>
        <c:axId val="45646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6473608"/>
        <c:crosses val="autoZero"/>
        <c:auto val="1"/>
        <c:lblAlgn val="ctr"/>
        <c:lblOffset val="100"/>
        <c:tickLblSkip val="1"/>
        <c:noMultiLvlLbl val="0"/>
      </c:catAx>
      <c:valAx>
        <c:axId val="45647360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64669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FEBRERO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marzo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098278"/>
              </p:ext>
            </p:extLst>
          </p:nvPr>
        </p:nvGraphicFramePr>
        <p:xfrm>
          <a:off x="590873" y="2305078"/>
          <a:ext cx="7941567" cy="3284167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1890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88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80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896044"/>
              </p:ext>
            </p:extLst>
          </p:nvPr>
        </p:nvGraphicFramePr>
        <p:xfrm>
          <a:off x="4491623" y="1791446"/>
          <a:ext cx="4233267" cy="3581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692358"/>
              </p:ext>
            </p:extLst>
          </p:nvPr>
        </p:nvGraphicFramePr>
        <p:xfrm>
          <a:off x="264549" y="1791446"/>
          <a:ext cx="4163436" cy="3581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225710"/>
              </p:ext>
            </p:extLst>
          </p:nvPr>
        </p:nvGraphicFramePr>
        <p:xfrm>
          <a:off x="466601" y="1628800"/>
          <a:ext cx="821079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887336"/>
              </p:ext>
            </p:extLst>
          </p:nvPr>
        </p:nvGraphicFramePr>
        <p:xfrm>
          <a:off x="611561" y="2331060"/>
          <a:ext cx="7344814" cy="3114166"/>
        </p:xfrm>
        <a:graphic>
          <a:graphicData uri="http://schemas.openxmlformats.org/drawingml/2006/table">
            <a:tbl>
              <a:tblPr/>
              <a:tblGrid>
                <a:gridCol w="765964"/>
                <a:gridCol w="2833418"/>
                <a:gridCol w="759472"/>
                <a:gridCol w="714034"/>
                <a:gridCol w="765964"/>
                <a:gridCol w="765964"/>
                <a:gridCol w="739998"/>
              </a:tblGrid>
              <a:tr h="23067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16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149.735.605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8.032.613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11.494.269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3.910.520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6.636.440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6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708166"/>
              </p:ext>
            </p:extLst>
          </p:nvPr>
        </p:nvGraphicFramePr>
        <p:xfrm>
          <a:off x="585598" y="2762581"/>
          <a:ext cx="7509520" cy="1962564"/>
        </p:xfrm>
        <a:graphic>
          <a:graphicData uri="http://schemas.openxmlformats.org/drawingml/2006/table">
            <a:tbl>
              <a:tblPr/>
              <a:tblGrid>
                <a:gridCol w="721017"/>
                <a:gridCol w="318664"/>
                <a:gridCol w="2587935"/>
                <a:gridCol w="714580"/>
                <a:gridCol w="798269"/>
                <a:gridCol w="798269"/>
                <a:gridCol w="785393"/>
                <a:gridCol w="785393"/>
              </a:tblGrid>
              <a:tr h="216559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321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42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7.848.796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8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141.886.809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137.445.619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6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94762"/>
              </p:ext>
            </p:extLst>
          </p:nvPr>
        </p:nvGraphicFramePr>
        <p:xfrm>
          <a:off x="580299" y="2391569"/>
          <a:ext cx="7860248" cy="3219450"/>
        </p:xfrm>
        <a:graphic>
          <a:graphicData uri="http://schemas.openxmlformats.org/drawingml/2006/table">
            <a:tbl>
              <a:tblPr/>
              <a:tblGrid>
                <a:gridCol w="796487"/>
                <a:gridCol w="334120"/>
                <a:gridCol w="334120"/>
                <a:gridCol w="2460335"/>
                <a:gridCol w="789737"/>
                <a:gridCol w="715489"/>
                <a:gridCol w="782988"/>
                <a:gridCol w="823486"/>
                <a:gridCol w="823486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7.848.796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42797"/>
              </p:ext>
            </p:extLst>
          </p:nvPr>
        </p:nvGraphicFramePr>
        <p:xfrm>
          <a:off x="628650" y="1628811"/>
          <a:ext cx="7886699" cy="4562696"/>
        </p:xfrm>
        <a:graphic>
          <a:graphicData uri="http://schemas.openxmlformats.org/drawingml/2006/table">
            <a:tbl>
              <a:tblPr/>
              <a:tblGrid>
                <a:gridCol w="737743"/>
                <a:gridCol w="272525"/>
                <a:gridCol w="272525"/>
                <a:gridCol w="3105130"/>
                <a:gridCol w="734991"/>
                <a:gridCol w="616622"/>
                <a:gridCol w="737743"/>
                <a:gridCol w="737743"/>
                <a:gridCol w="671677"/>
              </a:tblGrid>
              <a:tr h="1717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0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137.445.619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7.981.457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10.552.284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3.196.433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316.817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6.553.984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5.602.293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2.052.978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1.369.274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371.407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113.527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60.291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890.809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580.725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…2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03676"/>
              </p:ext>
            </p:extLst>
          </p:nvPr>
        </p:nvGraphicFramePr>
        <p:xfrm>
          <a:off x="628650" y="1556789"/>
          <a:ext cx="7886699" cy="4634718"/>
        </p:xfrm>
        <a:graphic>
          <a:graphicData uri="http://schemas.openxmlformats.org/drawingml/2006/table">
            <a:tbl>
              <a:tblPr/>
              <a:tblGrid>
                <a:gridCol w="737743"/>
                <a:gridCol w="272525"/>
                <a:gridCol w="272525"/>
                <a:gridCol w="3105130"/>
                <a:gridCol w="734991"/>
                <a:gridCol w="616622"/>
                <a:gridCol w="737743"/>
                <a:gridCol w="737743"/>
                <a:gridCol w="671677"/>
              </a:tblGrid>
              <a:tr h="2603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66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571.243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16.037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459.781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459.781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16.315.426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15.017.536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5.321.654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8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3748</TotalTime>
  <Words>1388</Words>
  <Application>Microsoft Office PowerPoint</Application>
  <PresentationFormat>Presentación en pantalla (4:3)</PresentationFormat>
  <Paragraphs>815</Paragraphs>
  <Slides>10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FEBRERO DE 2020 PARTIDA 26: MINISTERIO DEL DEPORTE</vt:lpstr>
      <vt:lpstr>EJECUCIÓN ACUMULADA DE GASTOS A FEBRERO DE 2020  PARTIDA 26 MINISTERIO DEL DEPORTE</vt:lpstr>
      <vt:lpstr>EJECUCIÓN ACUMULADA DE GASTOS A FEBRERO DE 2020  PARTIDA 26 MINISTERIO DEL DEPORTE</vt:lpstr>
      <vt:lpstr>EJECUCIÓN ACUMULADA DE GASTOS A FEBRERO DE 2020  PARTIDA 26 MINISTERIO DEL DEPORTE</vt:lpstr>
      <vt:lpstr>EJECUCIÓN ACUMULADA DE GASTOS A FEBRERO DE 2020  PARTIDA 26 MINISTERIO DEL DEPORTE</vt:lpstr>
      <vt:lpstr>EJECUCIÓN ACUMULADA DE GASTOS A FEBRERO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298</cp:revision>
  <cp:lastPrinted>2019-06-03T14:10:49Z</cp:lastPrinted>
  <dcterms:created xsi:type="dcterms:W3CDTF">2016-06-23T13:38:47Z</dcterms:created>
  <dcterms:modified xsi:type="dcterms:W3CDTF">2020-09-16T00:35:39Z</dcterms:modified>
</cp:coreProperties>
</file>