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7270472"/>
        <c:axId val="307271256"/>
        <c:axId val="0"/>
      </c:bar3DChart>
      <c:catAx>
        <c:axId val="30727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7271256"/>
        <c:crosses val="autoZero"/>
        <c:auto val="1"/>
        <c:lblAlgn val="ctr"/>
        <c:lblOffset val="100"/>
        <c:noMultiLvlLbl val="0"/>
      </c:catAx>
      <c:valAx>
        <c:axId val="30727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7270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25'!$D$37:$E$37</c:f>
              <c:numCache>
                <c:formatCode>0.0%</c:formatCode>
                <c:ptCount val="2"/>
                <c:pt idx="0">
                  <c:v>4.9990601038669626E-2</c:v>
                </c:pt>
                <c:pt idx="1">
                  <c:v>7.0657576245443193E-2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8717328"/>
        <c:axId val="468714976"/>
      </c:barChart>
      <c:catAx>
        <c:axId val="4687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8714976"/>
        <c:crosses val="autoZero"/>
        <c:auto val="0"/>
        <c:lblAlgn val="ctr"/>
        <c:lblOffset val="100"/>
        <c:noMultiLvlLbl val="0"/>
      </c:catAx>
      <c:valAx>
        <c:axId val="4687149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87173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2734397783610399E-2"/>
                  <c:y val="-2.5862431921680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25'!$D$33:$E$33</c:f>
              <c:numCache>
                <c:formatCode>0.0%</c:formatCode>
                <c:ptCount val="2"/>
                <c:pt idx="0">
                  <c:v>4.9990601038669626E-2</c:v>
                </c:pt>
                <c:pt idx="1">
                  <c:v>0.11999447678509106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720464"/>
        <c:axId val="468716544"/>
      </c:lineChart>
      <c:catAx>
        <c:axId val="46872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8716544"/>
        <c:crosses val="autoZero"/>
        <c:auto val="1"/>
        <c:lblAlgn val="ctr"/>
        <c:lblOffset val="100"/>
        <c:tickLblSkip val="1"/>
        <c:noMultiLvlLbl val="0"/>
      </c:catAx>
      <c:valAx>
        <c:axId val="4687165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87204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883131"/>
              </p:ext>
            </p:extLst>
          </p:nvPr>
        </p:nvGraphicFramePr>
        <p:xfrm>
          <a:off x="444861" y="1772816"/>
          <a:ext cx="3888432" cy="35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039609"/>
              </p:ext>
            </p:extLst>
          </p:nvPr>
        </p:nvGraphicFramePr>
        <p:xfrm>
          <a:off x="4499992" y="1773510"/>
          <a:ext cx="4125144" cy="3671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665540"/>
              </p:ext>
            </p:extLst>
          </p:nvPr>
        </p:nvGraphicFramePr>
        <p:xfrm>
          <a:off x="414338" y="1628801"/>
          <a:ext cx="821079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179385"/>
              </p:ext>
            </p:extLst>
          </p:nvPr>
        </p:nvGraphicFramePr>
        <p:xfrm>
          <a:off x="457200" y="1484784"/>
          <a:ext cx="8229600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06660" y="6242397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92282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296787"/>
              </p:ext>
            </p:extLst>
          </p:nvPr>
        </p:nvGraphicFramePr>
        <p:xfrm>
          <a:off x="792282" y="2204866"/>
          <a:ext cx="7200800" cy="3240359"/>
        </p:xfrm>
        <a:graphic>
          <a:graphicData uri="http://schemas.openxmlformats.org/drawingml/2006/table">
            <a:tbl>
              <a:tblPr/>
              <a:tblGrid>
                <a:gridCol w="762723"/>
                <a:gridCol w="2579391"/>
                <a:gridCol w="776591"/>
                <a:gridCol w="780057"/>
                <a:gridCol w="790459"/>
                <a:gridCol w="790459"/>
                <a:gridCol w="721120"/>
              </a:tblGrid>
              <a:tr h="2409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25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36.051.617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15.639.126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0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55799" y="1449579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200" b="1" dirty="0" smtClean="0">
                <a:solidFill>
                  <a:prstClr val="black"/>
                </a:solidFill>
              </a:rPr>
              <a:t>Gastos </a:t>
            </a:r>
            <a:r>
              <a:rPr lang="es-MX" sz="1200" b="1" dirty="0">
                <a:solidFill>
                  <a:prstClr val="black"/>
                </a:solidFill>
              </a:rPr>
              <a:t>por Programas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 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49754" y="517816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36092"/>
              </p:ext>
            </p:extLst>
          </p:nvPr>
        </p:nvGraphicFramePr>
        <p:xfrm>
          <a:off x="455798" y="2346734"/>
          <a:ext cx="8169339" cy="2018369"/>
        </p:xfrm>
        <a:graphic>
          <a:graphicData uri="http://schemas.openxmlformats.org/drawingml/2006/table">
            <a:tbl>
              <a:tblPr/>
              <a:tblGrid>
                <a:gridCol w="850168"/>
                <a:gridCol w="382575"/>
                <a:gridCol w="2457758"/>
                <a:gridCol w="846302"/>
                <a:gridCol w="834710"/>
                <a:gridCol w="911998"/>
                <a:gridCol w="942914"/>
                <a:gridCol w="942914"/>
              </a:tblGrid>
              <a:tr h="27839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52587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12.934.662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45016"/>
              </p:ext>
            </p:extLst>
          </p:nvPr>
        </p:nvGraphicFramePr>
        <p:xfrm>
          <a:off x="405029" y="1479608"/>
          <a:ext cx="8210794" cy="4876740"/>
        </p:xfrm>
        <a:graphic>
          <a:graphicData uri="http://schemas.openxmlformats.org/drawingml/2006/table">
            <a:tbl>
              <a:tblPr/>
              <a:tblGrid>
                <a:gridCol w="756183"/>
                <a:gridCol w="279336"/>
                <a:gridCol w="279336"/>
                <a:gridCol w="3182742"/>
                <a:gridCol w="756183"/>
                <a:gridCol w="756183"/>
                <a:gridCol w="756183"/>
                <a:gridCol w="756183"/>
                <a:gridCol w="688465"/>
              </a:tblGrid>
              <a:tr h="83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53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9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3.040.842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1.183.830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2.343.347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370.179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327.316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223.330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8" y="637333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6447"/>
              </p:ext>
            </p:extLst>
          </p:nvPr>
        </p:nvGraphicFramePr>
        <p:xfrm>
          <a:off x="580299" y="1988839"/>
          <a:ext cx="7860249" cy="4032443"/>
        </p:xfrm>
        <a:graphic>
          <a:graphicData uri="http://schemas.openxmlformats.org/drawingml/2006/table">
            <a:tbl>
              <a:tblPr/>
              <a:tblGrid>
                <a:gridCol w="769535"/>
                <a:gridCol w="340107"/>
                <a:gridCol w="340107"/>
                <a:gridCol w="2528472"/>
                <a:gridCol w="762664"/>
                <a:gridCol w="742051"/>
                <a:gridCol w="700827"/>
                <a:gridCol w="838243"/>
                <a:gridCol w="838243"/>
              </a:tblGrid>
              <a:tr h="1697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9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369876"/>
              </p:ext>
            </p:extLst>
          </p:nvPr>
        </p:nvGraphicFramePr>
        <p:xfrm>
          <a:off x="590872" y="2079078"/>
          <a:ext cx="7869560" cy="3646241"/>
        </p:xfrm>
        <a:graphic>
          <a:graphicData uri="http://schemas.openxmlformats.org/drawingml/2006/table">
            <a:tbl>
              <a:tblPr/>
              <a:tblGrid>
                <a:gridCol w="797613"/>
                <a:gridCol w="340362"/>
                <a:gridCol w="340362"/>
                <a:gridCol w="2365337"/>
                <a:gridCol w="794176"/>
                <a:gridCol w="770110"/>
                <a:gridCol w="783862"/>
                <a:gridCol w="838869"/>
                <a:gridCol w="838869"/>
              </a:tblGrid>
              <a:tr h="1611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35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12.934.662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1419</Words>
  <Application>Microsoft Office PowerPoint</Application>
  <PresentationFormat>Presentación en pantalla (4:3)</PresentationFormat>
  <Paragraphs>914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FEBRERO DE 2020 PARTIDA 25: MINISTERIO DE MEDIO AMBIENTE</vt:lpstr>
      <vt:lpstr>EJECUCIÓN PRESUPUESTARIA DE GASTOS ACUMULADA A FEBRERO DE 2020 PARTIDA 25 MINISTERIO DEL MEDIO AMBIENTE</vt:lpstr>
      <vt:lpstr>EJECUCIÓN PRESUPUESTARIA DE GASTOS ACUMULADA A FEBRERO DE 2020 PARTIDA 25 MINISTERIO DEL MEDIO AMBIENTE</vt:lpstr>
      <vt:lpstr>COMPORTAMIENTO DE LA EJECUCIÓN ACUMULADA DE GASTOS A FEBRERO DE 2020 PARTIDA 25 MINISTERIO DE MEDIO AMBIENTE</vt:lpstr>
      <vt:lpstr>EJECUCIÓN ACUMULADA DE GASTOS A FEBRERO DE 2020 PARTIDA 25 MINISTERIO DEL MEDIO AMBIENTE</vt:lpstr>
      <vt:lpstr>EJECUCIÓN PRESUPUESTARIA DE GASTOS ACUMULADA A FEBRERO DE 2020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261</cp:revision>
  <cp:lastPrinted>2019-06-06T21:54:24Z</cp:lastPrinted>
  <dcterms:created xsi:type="dcterms:W3CDTF">2016-06-23T13:38:47Z</dcterms:created>
  <dcterms:modified xsi:type="dcterms:W3CDTF">2020-09-16T00:11:46Z</dcterms:modified>
</cp:coreProperties>
</file>