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16887489188547256"/>
          <c:w val="0.89381213490957379"/>
          <c:h val="0.47448469143105543"/>
        </c:manualLayout>
      </c:layout>
      <c:pie3DChart>
        <c:varyColors val="1"/>
        <c:ser>
          <c:idx val="0"/>
          <c:order val="0"/>
          <c:tx>
            <c:strRef>
              <c:f>'[24.xlsx]Partida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'[24.xlsx]Partida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24'!$D$63:$D$67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46975851446997413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24'!$L$63:$L$66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92610952"/>
        <c:axId val="492606640"/>
      </c:barChart>
      <c:catAx>
        <c:axId val="492610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606640"/>
        <c:crosses val="autoZero"/>
        <c:auto val="1"/>
        <c:lblAlgn val="ctr"/>
        <c:lblOffset val="100"/>
        <c:noMultiLvlLbl val="0"/>
      </c:catAx>
      <c:valAx>
        <c:axId val="49260664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92610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</c:ser>
        <c:ser>
          <c:idx val="1"/>
          <c:order val="1"/>
          <c:tx>
            <c:strRef>
              <c:f>'[24.xlsx]Partida 24'!$C$30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</c:ser>
        <c:ser>
          <c:idx val="2"/>
          <c:order val="2"/>
          <c:tx>
            <c:strRef>
              <c:f>'[24.xlsx]Partida 24'!$C$31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24'!$D$31:$E$31</c:f>
              <c:numCache>
                <c:formatCode>0.0%</c:formatCode>
                <c:ptCount val="2"/>
                <c:pt idx="0">
                  <c:v>3.0553963274093383E-2</c:v>
                </c:pt>
                <c:pt idx="1">
                  <c:v>5.5451988580472525E-2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2593704"/>
        <c:axId val="492601544"/>
      </c:barChart>
      <c:catAx>
        <c:axId val="492593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601544"/>
        <c:crosses val="autoZero"/>
        <c:auto val="1"/>
        <c:lblAlgn val="ctr"/>
        <c:lblOffset val="100"/>
        <c:noMultiLvlLbl val="0"/>
      </c:catAx>
      <c:valAx>
        <c:axId val="492601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59370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'[24.xlsx]Partida 24'!$C$22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'[24.xlsx]Partida 24'!$C$23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'[24.xlsx]Partida 24'!$C$24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9011186190376351E-17"/>
                  <c:y val="-3.240323113794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1728387560952228E-3"/>
                  <c:y val="-2.8802872122618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24'!$D$24:$E$24</c:f>
              <c:numCache>
                <c:formatCode>0.0%</c:formatCode>
                <c:ptCount val="2"/>
                <c:pt idx="0">
                  <c:v>3.0553963274093383E-2</c:v>
                </c:pt>
                <c:pt idx="1">
                  <c:v>8.6005951854565901E-2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574496"/>
        <c:axId val="492573320"/>
      </c:lineChart>
      <c:catAx>
        <c:axId val="49257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573320"/>
        <c:crosses val="autoZero"/>
        <c:auto val="1"/>
        <c:lblAlgn val="ctr"/>
        <c:lblOffset val="100"/>
        <c:noMultiLvlLbl val="0"/>
      </c:catAx>
      <c:valAx>
        <c:axId val="4925733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5744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E8D-92A4-4606-893C-178F29EF2895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1C52B-3277-4D3D-9DD1-11587E4F537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00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8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3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53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8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8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31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1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82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FEBRERO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2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3611" y="5301208"/>
            <a:ext cx="821079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824818"/>
              </p:ext>
            </p:extLst>
          </p:nvPr>
        </p:nvGraphicFramePr>
        <p:xfrm>
          <a:off x="457199" y="1840800"/>
          <a:ext cx="8229601" cy="3316389"/>
        </p:xfrm>
        <a:graphic>
          <a:graphicData uri="http://schemas.openxmlformats.org/drawingml/2006/table">
            <a:tbl>
              <a:tblPr/>
              <a:tblGrid>
                <a:gridCol w="761842"/>
                <a:gridCol w="281427"/>
                <a:gridCol w="281427"/>
                <a:gridCol w="2481672"/>
                <a:gridCol w="761842"/>
                <a:gridCol w="761842"/>
                <a:gridCol w="761842"/>
                <a:gridCol w="761842"/>
                <a:gridCol w="693618"/>
                <a:gridCol w="682247"/>
              </a:tblGrid>
              <a:tr h="1805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6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37.671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34.474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7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9565" y="5877272"/>
            <a:ext cx="8157593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474285"/>
              </p:ext>
            </p:extLst>
          </p:nvPr>
        </p:nvGraphicFramePr>
        <p:xfrm>
          <a:off x="457202" y="1677011"/>
          <a:ext cx="8229598" cy="3912228"/>
        </p:xfrm>
        <a:graphic>
          <a:graphicData uri="http://schemas.openxmlformats.org/drawingml/2006/table">
            <a:tbl>
              <a:tblPr/>
              <a:tblGrid>
                <a:gridCol w="796221"/>
                <a:gridCol w="294126"/>
                <a:gridCol w="294126"/>
                <a:gridCol w="2222289"/>
                <a:gridCol w="796221"/>
                <a:gridCol w="796221"/>
                <a:gridCol w="796221"/>
                <a:gridCol w="796221"/>
                <a:gridCol w="724918"/>
                <a:gridCol w="713034"/>
              </a:tblGrid>
              <a:tr h="1669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11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182.007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178.185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</a:t>
                      </a:r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 Fisco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48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08518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968217"/>
              </p:ext>
            </p:extLst>
          </p:nvPr>
        </p:nvGraphicFramePr>
        <p:xfrm>
          <a:off x="414338" y="2038205"/>
          <a:ext cx="8102601" cy="2974970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2080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71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7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4592" y="6068318"/>
            <a:ext cx="8190687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26246"/>
              </p:ext>
            </p:extLst>
          </p:nvPr>
        </p:nvGraphicFramePr>
        <p:xfrm>
          <a:off x="444592" y="1745243"/>
          <a:ext cx="8229598" cy="4060020"/>
        </p:xfrm>
        <a:graphic>
          <a:graphicData uri="http://schemas.openxmlformats.org/drawingml/2006/table">
            <a:tbl>
              <a:tblPr/>
              <a:tblGrid>
                <a:gridCol w="791648"/>
                <a:gridCol w="292437"/>
                <a:gridCol w="292437"/>
                <a:gridCol w="2256790"/>
                <a:gridCol w="791648"/>
                <a:gridCol w="791648"/>
                <a:gridCol w="791648"/>
                <a:gridCol w="791648"/>
                <a:gridCol w="720755"/>
                <a:gridCol w="708939"/>
              </a:tblGrid>
              <a:tr h="1657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75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1.886.106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969.032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208.671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28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302" y="5489964"/>
            <a:ext cx="8064896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583149"/>
              </p:ext>
            </p:extLst>
          </p:nvPr>
        </p:nvGraphicFramePr>
        <p:xfrm>
          <a:off x="468597" y="2074049"/>
          <a:ext cx="8102601" cy="2788920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1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306266"/>
              </p:ext>
            </p:extLst>
          </p:nvPr>
        </p:nvGraphicFramePr>
        <p:xfrm>
          <a:off x="414335" y="1643856"/>
          <a:ext cx="8210799" cy="408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24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86937"/>
              </p:ext>
            </p:extLst>
          </p:nvPr>
        </p:nvGraphicFramePr>
        <p:xfrm>
          <a:off x="414335" y="1639093"/>
          <a:ext cx="8210799" cy="3939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1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083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456511"/>
              </p:ext>
            </p:extLst>
          </p:nvPr>
        </p:nvGraphicFramePr>
        <p:xfrm>
          <a:off x="414337" y="1660524"/>
          <a:ext cx="8210798" cy="3536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93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0464" y="530386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359208"/>
              </p:ext>
            </p:extLst>
          </p:nvPr>
        </p:nvGraphicFramePr>
        <p:xfrm>
          <a:off x="414336" y="1665287"/>
          <a:ext cx="8229601" cy="3527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34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9446" y="5157192"/>
            <a:ext cx="80729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11823"/>
              </p:ext>
            </p:extLst>
          </p:nvPr>
        </p:nvGraphicFramePr>
        <p:xfrm>
          <a:off x="459446" y="1921696"/>
          <a:ext cx="8072995" cy="2681943"/>
        </p:xfrm>
        <a:graphic>
          <a:graphicData uri="http://schemas.openxmlformats.org/drawingml/2006/table">
            <a:tbl>
              <a:tblPr/>
              <a:tblGrid>
                <a:gridCol w="850457"/>
                <a:gridCol w="2272116"/>
                <a:gridCol w="850457"/>
                <a:gridCol w="850457"/>
                <a:gridCol w="850457"/>
                <a:gridCol w="850457"/>
                <a:gridCol w="774297"/>
                <a:gridCol w="774297"/>
              </a:tblGrid>
              <a:tr h="1898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148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4.062.046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06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8" y="5373216"/>
            <a:ext cx="8176517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541476"/>
              </p:ext>
            </p:extLst>
          </p:nvPr>
        </p:nvGraphicFramePr>
        <p:xfrm>
          <a:off x="427669" y="1956907"/>
          <a:ext cx="8229597" cy="2701439"/>
        </p:xfrm>
        <a:graphic>
          <a:graphicData uri="http://schemas.openxmlformats.org/drawingml/2006/table">
            <a:tbl>
              <a:tblPr/>
              <a:tblGrid>
                <a:gridCol w="288555"/>
                <a:gridCol w="288555"/>
                <a:gridCol w="3162567"/>
                <a:gridCol w="773328"/>
                <a:gridCol w="773328"/>
                <a:gridCol w="773328"/>
                <a:gridCol w="773328"/>
                <a:gridCol w="704075"/>
                <a:gridCol w="692533"/>
              </a:tblGrid>
              <a:tr h="191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5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6.616.662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6.138.090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258.894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37.671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182.007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728.216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0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1.886.106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2.109.016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60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77272"/>
            <a:ext cx="8210798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855791"/>
              </p:ext>
            </p:extLst>
          </p:nvPr>
        </p:nvGraphicFramePr>
        <p:xfrm>
          <a:off x="395535" y="1665538"/>
          <a:ext cx="8229601" cy="4033206"/>
        </p:xfrm>
        <a:graphic>
          <a:graphicData uri="http://schemas.openxmlformats.org/drawingml/2006/table">
            <a:tbl>
              <a:tblPr/>
              <a:tblGrid>
                <a:gridCol w="734688"/>
                <a:gridCol w="271396"/>
                <a:gridCol w="271396"/>
                <a:gridCol w="2686545"/>
                <a:gridCol w="734688"/>
                <a:gridCol w="734688"/>
                <a:gridCol w="734688"/>
                <a:gridCol w="734688"/>
                <a:gridCol w="668895"/>
                <a:gridCol w="657929"/>
              </a:tblGrid>
              <a:tr h="1581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43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6.138.090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1.604.233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234.985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3.884.546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3.884.546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3.884.546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1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8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36833"/>
            <a:ext cx="8157592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552145"/>
              </p:ext>
            </p:extLst>
          </p:nvPr>
        </p:nvGraphicFramePr>
        <p:xfrm>
          <a:off x="404091" y="2034891"/>
          <a:ext cx="8229597" cy="3122300"/>
        </p:xfrm>
        <a:graphic>
          <a:graphicData uri="http://schemas.openxmlformats.org/drawingml/2006/table">
            <a:tbl>
              <a:tblPr/>
              <a:tblGrid>
                <a:gridCol w="743354"/>
                <a:gridCol w="274597"/>
                <a:gridCol w="274597"/>
                <a:gridCol w="2621157"/>
                <a:gridCol w="743354"/>
                <a:gridCol w="743354"/>
                <a:gridCol w="743354"/>
                <a:gridCol w="743354"/>
                <a:gridCol w="676785"/>
                <a:gridCol w="665691"/>
              </a:tblGrid>
              <a:tr h="160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19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0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258.894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74.615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175.000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74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2339</Words>
  <Application>Microsoft Office PowerPoint</Application>
  <PresentationFormat>Presentación en pantalla (4:3)</PresentationFormat>
  <Paragraphs>1374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FEBRERO DE 2020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FEBRERO DE 2020  PARTIDA 24 MINISTERIO DE ENERGÍA</vt:lpstr>
      <vt:lpstr>EJECUCIÓN ACUMULADA DE GASTOS A FEBRERO DE 2020  PARTIDA 24 RESUMEN POR CAPÍTULOS</vt:lpstr>
      <vt:lpstr>EJECUCIÓN ACUMULADA DE GASTOS A FEBRERO DE 2020  PARTIDA 24. CAPÍTULO 01. PROGRAMA 01:  SUBSECRETARÍA DE ENERGÍA</vt:lpstr>
      <vt:lpstr>EJECUCIÓN ACUMULADA DE GASTOS A FEBRERO DE 2020  PARTIDA 24. CAPÍTULO 01. PROGRAMA 03:  APOYO AL DESARROLLO DE ENERGÍAS RENOVABLES NO CONVENCIONALES</vt:lpstr>
      <vt:lpstr>EJECUCIÓN ACUMULADA DE GASTOS A FEBRERO DE 2020  PARTIDA 24. CAPÍTULO 01. PROGRAMA 04:  PROGRAMA ENERGIZACIÓN RURAL Y SOCIAL</vt:lpstr>
      <vt:lpstr>EJECUCIÓN ACUMULADA DE GASTOS A FEBRERO DE 2020  PARTIDA 24. CAPÍTULO 01. PROGRAMA 05:  PLAN DE ACCIÓN DE EFICIENCIA ENERGÉTICA</vt:lpstr>
      <vt:lpstr>EJECUCIÓN ACUMULADA DE GASTOS A FEBRERO DE 2020  PARTIDA 24. CAPÍTULO 02. PROGRAMA 01:  COMISIÓN NACIONAL DE ENERGÍA</vt:lpstr>
      <vt:lpstr>EJECUCIÓN ACUMULADA DE GASTOS A FEBRERO DE 2020  PARTIDA 24. CAPÍTULO 03. PROGRAMA 01:  COMISIÓN CHILENA DE ENERGÍA NUCLEAR</vt:lpstr>
      <vt:lpstr>EJECUCIÓN ACUMULADA DE GASTOS A FEBRERO DE 2020  PARTIDA 24. CAPÍTULO 04. PROGRAMA 01:  SUPERINTENDENCIA DE ELECTRICIDAD Y COMBUSTIBLES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6</cp:revision>
  <dcterms:created xsi:type="dcterms:W3CDTF">2020-01-06T13:02:34Z</dcterms:created>
  <dcterms:modified xsi:type="dcterms:W3CDTF">2020-07-24T18:02:54Z</dcterms:modified>
</cp:coreProperties>
</file>