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632487869932463E-2"/>
                  <c:y val="-3.1494508672025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054146449887476E-2"/>
                  <c:y val="-2.204615607041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7948731804898781E-2"/>
                  <c:y val="-3.1494508672025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25896"/>
        <c:axId val="14423152"/>
        <c:axId val="0"/>
      </c:bar3DChart>
      <c:catAx>
        <c:axId val="1442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423152"/>
        <c:crosses val="autoZero"/>
        <c:auto val="1"/>
        <c:lblAlgn val="ctr"/>
        <c:lblOffset val="100"/>
        <c:noMultiLvlLbl val="0"/>
      </c:catAx>
      <c:valAx>
        <c:axId val="1442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42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100640626596E-3"/>
                  <c:y val="-1.959658803342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22'!$D$36:$E$36</c:f>
              <c:numCache>
                <c:formatCode>0.0%</c:formatCode>
                <c:ptCount val="2"/>
                <c:pt idx="0">
                  <c:v>5.1245710971010237E-2</c:v>
                </c:pt>
                <c:pt idx="1">
                  <c:v>7.6302225169117582E-2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4425504"/>
        <c:axId val="14424720"/>
      </c:barChart>
      <c:catAx>
        <c:axId val="1442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4424720"/>
        <c:crosses val="autoZero"/>
        <c:auto val="0"/>
        <c:lblAlgn val="ctr"/>
        <c:lblOffset val="100"/>
        <c:noMultiLvlLbl val="0"/>
      </c:catAx>
      <c:valAx>
        <c:axId val="144247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42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4696094022730068E-3"/>
                  <c:y val="-8.472236803732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9294766516758743E-3"/>
                  <c:y val="-4.955629067076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2862523540489647E-2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035153797865667E-2"/>
                  <c:y val="-4.1666666666666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0395480225988742E-2"/>
                  <c:y val="-2.9166666666666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22'!$D$32:$E$32</c:f>
              <c:numCache>
                <c:formatCode>0.0%</c:formatCode>
                <c:ptCount val="2"/>
                <c:pt idx="0">
                  <c:v>5.1245710971010237E-2</c:v>
                </c:pt>
                <c:pt idx="1">
                  <c:v>0.12708940516152498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5636936"/>
        <c:axId val="435640856"/>
      </c:lineChart>
      <c:catAx>
        <c:axId val="435636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5640856"/>
        <c:crosses val="autoZero"/>
        <c:auto val="1"/>
        <c:lblAlgn val="ctr"/>
        <c:lblOffset val="100"/>
        <c:tickLblSkip val="1"/>
        <c:noMultiLvlLbl val="0"/>
      </c:catAx>
      <c:valAx>
        <c:axId val="4356408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56369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216080"/>
              </p:ext>
            </p:extLst>
          </p:nvPr>
        </p:nvGraphicFramePr>
        <p:xfrm>
          <a:off x="457200" y="1628800"/>
          <a:ext cx="3466728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034491"/>
              </p:ext>
            </p:extLst>
          </p:nvPr>
        </p:nvGraphicFramePr>
        <p:xfrm>
          <a:off x="4571999" y="1628799"/>
          <a:ext cx="4089631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197233"/>
              </p:ext>
            </p:extLst>
          </p:nvPr>
        </p:nvGraphicFramePr>
        <p:xfrm>
          <a:off x="457200" y="1484784"/>
          <a:ext cx="822959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999543"/>
              </p:ext>
            </p:extLst>
          </p:nvPr>
        </p:nvGraphicFramePr>
        <p:xfrm>
          <a:off x="467544" y="1438924"/>
          <a:ext cx="8219255" cy="4230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92851"/>
              </p:ext>
            </p:extLst>
          </p:nvPr>
        </p:nvGraphicFramePr>
        <p:xfrm>
          <a:off x="480010" y="2564904"/>
          <a:ext cx="7764397" cy="2592287"/>
        </p:xfrm>
        <a:graphic>
          <a:graphicData uri="http://schemas.openxmlformats.org/drawingml/2006/table">
            <a:tbl>
              <a:tblPr/>
              <a:tblGrid>
                <a:gridCol w="890397"/>
                <a:gridCol w="2501751"/>
                <a:gridCol w="890397"/>
                <a:gridCol w="890397"/>
                <a:gridCol w="890397"/>
                <a:gridCol w="890397"/>
                <a:gridCol w="810661"/>
              </a:tblGrid>
              <a:tr h="18599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60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88857"/>
              </p:ext>
            </p:extLst>
          </p:nvPr>
        </p:nvGraphicFramePr>
        <p:xfrm>
          <a:off x="819150" y="2590742"/>
          <a:ext cx="7505700" cy="2206409"/>
        </p:xfrm>
        <a:graphic>
          <a:graphicData uri="http://schemas.openxmlformats.org/drawingml/2006/table">
            <a:tbl>
              <a:tblPr/>
              <a:tblGrid>
                <a:gridCol w="794756"/>
                <a:gridCol w="293585"/>
                <a:gridCol w="2526613"/>
                <a:gridCol w="794756"/>
                <a:gridCol w="794756"/>
                <a:gridCol w="794756"/>
                <a:gridCol w="794756"/>
                <a:gridCol w="711722"/>
              </a:tblGrid>
              <a:tr h="22202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996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9.358.077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41907"/>
              </p:ext>
            </p:extLst>
          </p:nvPr>
        </p:nvGraphicFramePr>
        <p:xfrm>
          <a:off x="606381" y="2228160"/>
          <a:ext cx="7942831" cy="3945631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8"/>
                <a:gridCol w="728501"/>
                <a:gridCol w="728501"/>
                <a:gridCol w="728501"/>
                <a:gridCol w="728501"/>
                <a:gridCol w="652388"/>
              </a:tblGrid>
              <a:tr h="1763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00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9.358.077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1.158.718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1.053.226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95.855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09624"/>
              </p:ext>
            </p:extLst>
          </p:nvPr>
        </p:nvGraphicFramePr>
        <p:xfrm>
          <a:off x="632274" y="2482056"/>
          <a:ext cx="7867119" cy="2924468"/>
        </p:xfrm>
        <a:graphic>
          <a:graphicData uri="http://schemas.openxmlformats.org/drawingml/2006/table">
            <a:tbl>
              <a:tblPr/>
              <a:tblGrid>
                <a:gridCol w="822946"/>
                <a:gridCol w="303999"/>
                <a:gridCol w="303999"/>
                <a:gridCol w="2407424"/>
                <a:gridCol w="822946"/>
                <a:gridCol w="822946"/>
                <a:gridCol w="822946"/>
                <a:gridCol w="822946"/>
                <a:gridCol w="736967"/>
              </a:tblGrid>
              <a:tr h="1613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1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1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42438"/>
              </p:ext>
            </p:extLst>
          </p:nvPr>
        </p:nvGraphicFramePr>
        <p:xfrm>
          <a:off x="589612" y="2708921"/>
          <a:ext cx="7860246" cy="2160237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3"/>
                <a:gridCol w="843293"/>
                <a:gridCol w="843293"/>
                <a:gridCol w="843293"/>
                <a:gridCol w="843293"/>
                <a:gridCol w="755188"/>
              </a:tblGrid>
              <a:tr h="2304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5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915</Words>
  <Application>Microsoft Office PowerPoint</Application>
  <PresentationFormat>Presentación en pantalla (4:3)</PresentationFormat>
  <Paragraphs>489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FEBRERO DE 2020 PARTIDA 22: MINISTERIO SECRETARÍA DE LA PRESIDENCIA</vt:lpstr>
      <vt:lpstr>EJECUCIÓN ACUMULADA DE GASTOS A FEBRERO DE 2020  PARTIDA 22 MINISTERIO SECRETARÍA GENERAL DE LA PRESIDENCIA</vt:lpstr>
      <vt:lpstr>EJECUCIÓN ACUMULADA DE GASTOS A FEBRERO DE 2020  PARTIDA 22 MINISTERIO SECRETARÍA GENERAL DE LA PRESIDENCIA</vt:lpstr>
      <vt:lpstr>COMPORTAMIENTO DE LA EJECUCIÓN ACUMULADA DE GASTOS A FEBRERO DE 2020  PARTIDA 22 MINISTERIO SECRETARÍA GENERAL DE LA PRESIDENCIA</vt:lpstr>
      <vt:lpstr>EJECUCIÓN ACUMULADA DE GASTOS A FEBRERO DE 2020  PARTIDA 22 MINISTERIO SECRETARÍA GENERAL DE LA PRESIDENCIA</vt:lpstr>
      <vt:lpstr>EJECUCIÓN ACUMULADA DE GASTOS A FEBRERO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7</cp:revision>
  <dcterms:created xsi:type="dcterms:W3CDTF">2019-11-13T19:07:15Z</dcterms:created>
  <dcterms:modified xsi:type="dcterms:W3CDTF">2020-09-16T00:01:29Z</dcterms:modified>
</cp:coreProperties>
</file>