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Disdtribución 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9701208"/>
        <c:axId val="469695720"/>
        <c:axId val="0"/>
      </c:bar3DChart>
      <c:catAx>
        <c:axId val="469701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9695720"/>
        <c:crosses val="autoZero"/>
        <c:auto val="1"/>
        <c:lblAlgn val="ctr"/>
        <c:lblOffset val="100"/>
        <c:noMultiLvlLbl val="0"/>
      </c:catAx>
      <c:valAx>
        <c:axId val="469695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9701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20'!$C$33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20'!$D$33:$O$33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</c:ser>
        <c:ser>
          <c:idx val="1"/>
          <c:order val="1"/>
          <c:tx>
            <c:strRef>
              <c:f>'[20.xlsx]Partida 20'!$C$34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15379610170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20'!$D$34:$O$34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</c:ser>
        <c:ser>
          <c:idx val="2"/>
          <c:order val="2"/>
          <c:tx>
            <c:strRef>
              <c:f>'[20.xlsx]Partida 20'!$C$35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5.083062908478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20'!$D$35:$E$35</c:f>
              <c:numCache>
                <c:formatCode>0.0%</c:formatCode>
                <c:ptCount val="2"/>
                <c:pt idx="0">
                  <c:v>4.0267289776628801E-2</c:v>
                </c:pt>
                <c:pt idx="1">
                  <c:v>4.9794917543396246E-2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5811440"/>
        <c:axId val="465818104"/>
      </c:barChart>
      <c:catAx>
        <c:axId val="46581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5818104"/>
        <c:crosses val="autoZero"/>
        <c:auto val="0"/>
        <c:lblAlgn val="ctr"/>
        <c:lblOffset val="100"/>
        <c:noMultiLvlLbl val="0"/>
      </c:catAx>
      <c:valAx>
        <c:axId val="4658181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58114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996088394042229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20'!$C$29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20'!$D$29:$O$29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'[20.xlsx]Partida 20'!$C$30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20'!$D$30:$O$30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'[20.xlsx]Partida 20'!$C$31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20'!$D$31:$E$31</c:f>
              <c:numCache>
                <c:formatCode>0.0%</c:formatCode>
                <c:ptCount val="2"/>
                <c:pt idx="0">
                  <c:v>4.0267289776628801E-2</c:v>
                </c:pt>
                <c:pt idx="1">
                  <c:v>8.9936288630507691E-2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692192"/>
        <c:axId val="469696896"/>
      </c:lineChart>
      <c:catAx>
        <c:axId val="46969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9696896"/>
        <c:crosses val="autoZero"/>
        <c:auto val="1"/>
        <c:lblAlgn val="ctr"/>
        <c:lblOffset val="100"/>
        <c:tickLblSkip val="1"/>
        <c:noMultiLvlLbl val="0"/>
      </c:catAx>
      <c:valAx>
        <c:axId val="46969689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969219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/>
            </a:pPr>
            <a:endParaRPr lang="es-CL"/>
          </a:p>
        </c:txPr>
      </c:legendEntry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FEBRERO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C27E0A1-8C39-4FD7-95F0-CEC75A4C5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249156"/>
              </p:ext>
            </p:extLst>
          </p:nvPr>
        </p:nvGraphicFramePr>
        <p:xfrm>
          <a:off x="457200" y="1916833"/>
          <a:ext cx="4114800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DE0E48B-34D6-4772-BB6D-1BEF5A653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909089"/>
              </p:ext>
            </p:extLst>
          </p:nvPr>
        </p:nvGraphicFramePr>
        <p:xfrm>
          <a:off x="4572000" y="1916833"/>
          <a:ext cx="4053136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10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786341"/>
              </p:ext>
            </p:extLst>
          </p:nvPr>
        </p:nvGraphicFramePr>
        <p:xfrm>
          <a:off x="414338" y="1947333"/>
          <a:ext cx="8210798" cy="349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092304"/>
              </p:ext>
            </p:extLst>
          </p:nvPr>
        </p:nvGraphicFramePr>
        <p:xfrm>
          <a:off x="457200" y="1700809"/>
          <a:ext cx="8229600" cy="3925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51381" y="1745927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4F2EA134-486B-4BAF-8E31-F246E48893BD}"/>
              </a:ext>
            </a:extLst>
          </p:cNvPr>
          <p:cNvGraphicFramePr>
            <a:graphicFrameLocks noGrp="1"/>
          </p:cNvGraphicFramePr>
          <p:nvPr/>
        </p:nvGraphicFramePr>
        <p:xfrm>
          <a:off x="495300" y="2696369"/>
          <a:ext cx="8153400" cy="2333625"/>
        </p:xfrm>
        <a:graphic>
          <a:graphicData uri="http://schemas.openxmlformats.org/drawingml/2006/table">
            <a:tbl>
              <a:tblPr/>
              <a:tblGrid>
                <a:gridCol w="798360">
                  <a:extLst>
                    <a:ext uri="{9D8B030D-6E8A-4147-A177-3AD203B41FA5}">
                      <a16:colId xmlns:a16="http://schemas.microsoft.com/office/drawing/2014/main" xmlns="" val="4225893905"/>
                    </a:ext>
                  </a:extLst>
                </a:gridCol>
                <a:gridCol w="2707870">
                  <a:extLst>
                    <a:ext uri="{9D8B030D-6E8A-4147-A177-3AD203B41FA5}">
                      <a16:colId xmlns:a16="http://schemas.microsoft.com/office/drawing/2014/main" xmlns="" val="2499035249"/>
                    </a:ext>
                  </a:extLst>
                </a:gridCol>
                <a:gridCol w="798360">
                  <a:extLst>
                    <a:ext uri="{9D8B030D-6E8A-4147-A177-3AD203B41FA5}">
                      <a16:colId xmlns:a16="http://schemas.microsoft.com/office/drawing/2014/main" xmlns="" val="2094598023"/>
                    </a:ext>
                  </a:extLst>
                </a:gridCol>
                <a:gridCol w="798360">
                  <a:extLst>
                    <a:ext uri="{9D8B030D-6E8A-4147-A177-3AD203B41FA5}">
                      <a16:colId xmlns:a16="http://schemas.microsoft.com/office/drawing/2014/main" xmlns="" val="1356889446"/>
                    </a:ext>
                  </a:extLst>
                </a:gridCol>
                <a:gridCol w="798360">
                  <a:extLst>
                    <a:ext uri="{9D8B030D-6E8A-4147-A177-3AD203B41FA5}">
                      <a16:colId xmlns:a16="http://schemas.microsoft.com/office/drawing/2014/main" xmlns="" val="587209481"/>
                    </a:ext>
                  </a:extLst>
                </a:gridCol>
                <a:gridCol w="798360">
                  <a:extLst>
                    <a:ext uri="{9D8B030D-6E8A-4147-A177-3AD203B41FA5}">
                      <a16:colId xmlns:a16="http://schemas.microsoft.com/office/drawing/2014/main" xmlns="" val="2295851234"/>
                    </a:ext>
                  </a:extLst>
                </a:gridCol>
                <a:gridCol w="726865">
                  <a:extLst>
                    <a:ext uri="{9D8B030D-6E8A-4147-A177-3AD203B41FA5}">
                      <a16:colId xmlns:a16="http://schemas.microsoft.com/office/drawing/2014/main" xmlns="" val="2712474635"/>
                    </a:ext>
                  </a:extLst>
                </a:gridCol>
                <a:gridCol w="726865">
                  <a:extLst>
                    <a:ext uri="{9D8B030D-6E8A-4147-A177-3AD203B41FA5}">
                      <a16:colId xmlns:a16="http://schemas.microsoft.com/office/drawing/2014/main" xmlns="" val="1148540770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587876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76475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10.836.658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39.565.004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2271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13.173.501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15.301.132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14.966.076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76807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1730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466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11.187.744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1860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8439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0236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8.143.806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12552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972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837883"/>
              </p:ext>
            </p:extLst>
          </p:nvPr>
        </p:nvGraphicFramePr>
        <p:xfrm>
          <a:off x="758608" y="2996952"/>
          <a:ext cx="7557808" cy="1584176"/>
        </p:xfrm>
        <a:graphic>
          <a:graphicData uri="http://schemas.openxmlformats.org/drawingml/2006/table">
            <a:tbl>
              <a:tblPr/>
              <a:tblGrid>
                <a:gridCol w="849619"/>
                <a:gridCol w="313853"/>
                <a:gridCol w="2235006"/>
                <a:gridCol w="849619"/>
                <a:gridCol w="849619"/>
                <a:gridCol w="849619"/>
                <a:gridCol w="849619"/>
                <a:gridCol w="760854"/>
              </a:tblGrid>
              <a:tr h="23912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2308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22.419.641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155074"/>
              </p:ext>
            </p:extLst>
          </p:nvPr>
        </p:nvGraphicFramePr>
        <p:xfrm>
          <a:off x="751230" y="1545788"/>
          <a:ext cx="7565187" cy="4691517"/>
        </p:xfrm>
        <a:graphic>
          <a:graphicData uri="http://schemas.openxmlformats.org/drawingml/2006/table">
            <a:tbl>
              <a:tblPr/>
              <a:tblGrid>
                <a:gridCol w="689850"/>
                <a:gridCol w="254833"/>
                <a:gridCol w="254833"/>
                <a:gridCol w="2988494"/>
                <a:gridCol w="689850"/>
                <a:gridCol w="689850"/>
                <a:gridCol w="689850"/>
                <a:gridCol w="689850"/>
                <a:gridCol w="617777"/>
              </a:tblGrid>
              <a:tr h="1601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03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1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22.419.641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2.362.844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1.393.666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550.774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361.950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361.950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118.357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86.166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93.177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0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56.454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54.382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380.803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8944" y="17268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435831"/>
              </p:ext>
            </p:extLst>
          </p:nvPr>
        </p:nvGraphicFramePr>
        <p:xfrm>
          <a:off x="611561" y="2038211"/>
          <a:ext cx="7776863" cy="3623041"/>
        </p:xfrm>
        <a:graphic>
          <a:graphicData uri="http://schemas.openxmlformats.org/drawingml/2006/table">
            <a:tbl>
              <a:tblPr/>
              <a:tblGrid>
                <a:gridCol w="733098"/>
                <a:gridCol w="270809"/>
                <a:gridCol w="270809"/>
                <a:gridCol w="2913248"/>
                <a:gridCol w="733098"/>
                <a:gridCol w="733098"/>
                <a:gridCol w="733098"/>
                <a:gridCol w="733098"/>
                <a:gridCol w="656507"/>
              </a:tblGrid>
              <a:tr h="1721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2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524.485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451.622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49.480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0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Novasur</a:t>
                      </a: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893</Words>
  <Application>Microsoft Office PowerPoint</Application>
  <PresentationFormat>Presentación en pantalla (4:3)</PresentationFormat>
  <Paragraphs>501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Tema de Office</vt:lpstr>
      <vt:lpstr>EJECUCIÓN ACUMULADA DE GASTOS PRESUPUESTARIOS AL MES DE FEBRERO DE 2020 PARTIDA 20: MINISTERIO SECRETARÍA GENERAL DE GOBIERNO</vt:lpstr>
      <vt:lpstr>EJECUCIÓN ACUMULADA DE GASTOS A FEBRERO DE 2020  PARTIDA 20 MINISTERIO SECRETARÍA GENERAL DE GOBIERNO</vt:lpstr>
      <vt:lpstr>EJECUCIÓN ACUMULADA DE GASTOS A FEBRERO DE 2020  PARTIDA 20 MINISTERIO SECRETARÍA GENERAL DE GOBIERNO</vt:lpstr>
      <vt:lpstr>COMPORTAMIENTO DE LA EJECUCIÓN MENSUAL DE GASTOS A FEBRERO DE 2020  PARTIDA 20 MINISTERIO SECRETARÍA GENERAL DE GOBIERNO</vt:lpstr>
      <vt:lpstr>EJECUCIÓN ACUMULADA  DE GASTOS A FEBRERO DE 2020  PARTIDA 20 MINISTERIO SECRETARÍA GENERAL DE GOBIERNO</vt:lpstr>
      <vt:lpstr>EJECUCIÓN ACUMULADA DE GASTOS A FEBRERO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8</cp:revision>
  <dcterms:created xsi:type="dcterms:W3CDTF">2019-11-13T19:00:32Z</dcterms:created>
  <dcterms:modified xsi:type="dcterms:W3CDTF">2020-07-12T01:32:38Z</dcterms:modified>
</cp:coreProperties>
</file>