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D-43E6-9B90-5E2DCE721702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FD-43E6-9B90-5E2DCE721702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FD-43E6-9B90-5E2DCE721702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FD-43E6-9B90-5E2DCE721702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FD-43E6-9B90-5E2DCE721702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FD-43E6-9B90-5E2DCE721702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FD-43E6-9B90-5E2DCE721702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FD-43E6-9B90-5E2DCE721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18'!$D$31:$E$31</c:f>
              <c:numCache>
                <c:formatCode>0.0%</c:formatCode>
                <c:ptCount val="2"/>
                <c:pt idx="0">
                  <c:v>3.7889061600072542E-2</c:v>
                </c:pt>
                <c:pt idx="1">
                  <c:v>6.1304216727145394E-2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FD-43E6-9B90-5E2DCE7217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303363242385387E-2"/>
          <c:y val="0.12279158739624951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A9-4534-B350-AC0C4944D1E6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A9-4534-B350-AC0C4944D1E6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7142051168837538E-2"/>
                  <c:y val="-4.084222058587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A9-4534-B350-AC0C4944D1E6}"/>
                </c:ext>
              </c:extLst>
            </c:dLbl>
            <c:dLbl>
              <c:idx val="1"/>
              <c:layout>
                <c:manualLayout>
                  <c:x val="-5.0186982441148324E-2"/>
                  <c:y val="-4.50703296588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A9-4534-B350-AC0C4944D1E6}"/>
                </c:ext>
              </c:extLst>
            </c:dLbl>
            <c:dLbl>
              <c:idx val="2"/>
              <c:layout>
                <c:manualLayout>
                  <c:x val="-4.7748031496063027E-2"/>
                  <c:y val="-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A9-4534-B350-AC0C4944D1E6}"/>
                </c:ext>
              </c:extLst>
            </c:dLbl>
            <c:dLbl>
              <c:idx val="3"/>
              <c:layout>
                <c:manualLayout>
                  <c:x val="-5.1679586563307456E-2"/>
                  <c:y val="-4.040405208970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A9-4534-B350-AC0C4944D1E6}"/>
                </c:ext>
              </c:extLst>
            </c:dLbl>
            <c:dLbl>
              <c:idx val="4"/>
              <c:layout>
                <c:manualLayout>
                  <c:x val="-7.2351421188630569E-2"/>
                  <c:y val="-2.2038573867110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A9-4534-B350-AC0C4944D1E6}"/>
                </c:ext>
              </c:extLst>
            </c:dLbl>
            <c:dLbl>
              <c:idx val="5"/>
              <c:layout>
                <c:manualLayout>
                  <c:x val="-3.7209302325581471E-2"/>
                  <c:y val="4.040405208970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A9-4534-B350-AC0C4944D1E6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A9-4534-B350-AC0C4944D1E6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A9-4534-B350-AC0C4944D1E6}"/>
                </c:ext>
              </c:extLst>
            </c:dLbl>
            <c:dLbl>
              <c:idx val="8"/>
              <c:layout>
                <c:manualLayout>
                  <c:x val="-3.514211886304925E-2"/>
                  <c:y val="3.673095644518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A9-4534-B350-AC0C4944D1E6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A9-4534-B350-AC0C4944D1E6}"/>
                </c:ext>
              </c:extLst>
            </c:dLbl>
            <c:dLbl>
              <c:idx val="10"/>
              <c:layout>
                <c:manualLayout>
                  <c:x val="-2.68733850129198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A9-4534-B350-AC0C4944D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18'!$D$25:$E$25</c:f>
              <c:numCache>
                <c:formatCode>0.0%</c:formatCode>
                <c:ptCount val="2"/>
                <c:pt idx="0">
                  <c:v>3.7889061600072542E-2</c:v>
                </c:pt>
                <c:pt idx="1">
                  <c:v>9.9193278327217943E-2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9A9-4534-B350-AC0C4944D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06-07-2020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FEBRERO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18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39551" y="1556792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BDB9E5B-D346-43ED-8DBD-C479C9296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64090"/>
              </p:ext>
            </p:extLst>
          </p:nvPr>
        </p:nvGraphicFramePr>
        <p:xfrm>
          <a:off x="539551" y="1863120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811421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086144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34581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066681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38279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353137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28371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019692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2317855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652031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3043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628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46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97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467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739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11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217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02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218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11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97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57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46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4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096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20D409-342C-48C6-82D1-EC6C4E597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50805"/>
              </p:ext>
            </p:extLst>
          </p:nvPr>
        </p:nvGraphicFramePr>
        <p:xfrm>
          <a:off x="539552" y="1835957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115542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101550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932621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257620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14207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389917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401810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308044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5304263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275719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8928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8768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73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33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613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64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171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62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47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22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07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78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29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20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2159251,5%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2159251,5%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29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2159251,5%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2159251,5%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8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BA2993-791B-4ECB-B29E-4F09BEF65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29664"/>
              </p:ext>
            </p:extLst>
          </p:nvPr>
        </p:nvGraphicFramePr>
        <p:xfrm>
          <a:off x="527056" y="1642758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4134312916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2313661312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4144733907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183738241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98430674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779845817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071330306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740903890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4239868468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2108229690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408425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36891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5.193.680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41745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501.348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819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33.739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27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0264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2547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8096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0984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2288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9560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6517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5510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1904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493.216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6869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493.216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3004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1338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143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4.165.377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97475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4.165.377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3086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252.994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0279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717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233.234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769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3.277.894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206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419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129.295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4337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42.568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868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9269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0343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93320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3773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09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801357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D5F5ADB-3BAA-4486-B11E-A80D6F266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14883"/>
              </p:ext>
            </p:extLst>
          </p:nvPr>
        </p:nvGraphicFramePr>
        <p:xfrm>
          <a:off x="541944" y="1710451"/>
          <a:ext cx="8013576" cy="3975599"/>
        </p:xfrm>
        <a:graphic>
          <a:graphicData uri="http://schemas.openxmlformats.org/drawingml/2006/table">
            <a:tbl>
              <a:tblPr/>
              <a:tblGrid>
                <a:gridCol w="268552">
                  <a:extLst>
                    <a:ext uri="{9D8B030D-6E8A-4147-A177-3AD203B41FA5}">
                      <a16:colId xmlns:a16="http://schemas.microsoft.com/office/drawing/2014/main" val="2595055249"/>
                    </a:ext>
                  </a:extLst>
                </a:gridCol>
                <a:gridCol w="268552">
                  <a:extLst>
                    <a:ext uri="{9D8B030D-6E8A-4147-A177-3AD203B41FA5}">
                      <a16:colId xmlns:a16="http://schemas.microsoft.com/office/drawing/2014/main" val="1790659810"/>
                    </a:ext>
                  </a:extLst>
                </a:gridCol>
                <a:gridCol w="268552">
                  <a:extLst>
                    <a:ext uri="{9D8B030D-6E8A-4147-A177-3AD203B41FA5}">
                      <a16:colId xmlns:a16="http://schemas.microsoft.com/office/drawing/2014/main" val="329132224"/>
                    </a:ext>
                  </a:extLst>
                </a:gridCol>
                <a:gridCol w="3029260">
                  <a:extLst>
                    <a:ext uri="{9D8B030D-6E8A-4147-A177-3AD203B41FA5}">
                      <a16:colId xmlns:a16="http://schemas.microsoft.com/office/drawing/2014/main" val="2574673655"/>
                    </a:ext>
                  </a:extLst>
                </a:gridCol>
                <a:gridCol w="719718">
                  <a:extLst>
                    <a:ext uri="{9D8B030D-6E8A-4147-A177-3AD203B41FA5}">
                      <a16:colId xmlns:a16="http://schemas.microsoft.com/office/drawing/2014/main" val="1042627047"/>
                    </a:ext>
                  </a:extLst>
                </a:gridCol>
                <a:gridCol w="719718">
                  <a:extLst>
                    <a:ext uri="{9D8B030D-6E8A-4147-A177-3AD203B41FA5}">
                      <a16:colId xmlns:a16="http://schemas.microsoft.com/office/drawing/2014/main" val="3432630054"/>
                    </a:ext>
                  </a:extLst>
                </a:gridCol>
                <a:gridCol w="719718">
                  <a:extLst>
                    <a:ext uri="{9D8B030D-6E8A-4147-A177-3AD203B41FA5}">
                      <a16:colId xmlns:a16="http://schemas.microsoft.com/office/drawing/2014/main" val="1622360341"/>
                    </a:ext>
                  </a:extLst>
                </a:gridCol>
                <a:gridCol w="719718">
                  <a:extLst>
                    <a:ext uri="{9D8B030D-6E8A-4147-A177-3AD203B41FA5}">
                      <a16:colId xmlns:a16="http://schemas.microsoft.com/office/drawing/2014/main" val="1626070629"/>
                    </a:ext>
                  </a:extLst>
                </a:gridCol>
                <a:gridCol w="655265">
                  <a:extLst>
                    <a:ext uri="{9D8B030D-6E8A-4147-A177-3AD203B41FA5}">
                      <a16:colId xmlns:a16="http://schemas.microsoft.com/office/drawing/2014/main" val="3433089396"/>
                    </a:ext>
                  </a:extLst>
                </a:gridCol>
                <a:gridCol w="644523">
                  <a:extLst>
                    <a:ext uri="{9D8B030D-6E8A-4147-A177-3AD203B41FA5}">
                      <a16:colId xmlns:a16="http://schemas.microsoft.com/office/drawing/2014/main" val="24949239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596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189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46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22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06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12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24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63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70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16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74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42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42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71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616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97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82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4.649.298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4.649.298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04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23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11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169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7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4.096.712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1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329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24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75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886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39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5698" y="740883"/>
            <a:ext cx="787738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C61666-1C67-4134-A686-A1152B242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64119"/>
              </p:ext>
            </p:extLst>
          </p:nvPr>
        </p:nvGraphicFramePr>
        <p:xfrm>
          <a:off x="576386" y="1724100"/>
          <a:ext cx="7886701" cy="423408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087928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249005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506085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503355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930161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908237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089080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27950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6109166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959966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1684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211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5.218.809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70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92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49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97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10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63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84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4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04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99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77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826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532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451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52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58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513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219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980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89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70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47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77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06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1.708.113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58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684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119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00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867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4A03E0-E2CE-4FD6-BA31-91E6A80EA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0577"/>
              </p:ext>
            </p:extLst>
          </p:nvPr>
        </p:nvGraphicFramePr>
        <p:xfrm>
          <a:off x="557673" y="1701635"/>
          <a:ext cx="7886701" cy="42166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799455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92078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0116296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289376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382359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447374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14081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3849539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4499662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88163579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5907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7445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12.675.520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58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16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12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91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21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99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60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39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733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63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62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593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8.767.981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26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8.767.981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010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8.767.981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17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3.336.513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02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3.336.513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64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89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42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103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97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066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67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88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929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383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0" y="717064"/>
            <a:ext cx="786242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ACE1C3-7CD0-4501-87C4-9714F4C1C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95135"/>
              </p:ext>
            </p:extLst>
          </p:nvPr>
        </p:nvGraphicFramePr>
        <p:xfrm>
          <a:off x="527173" y="1631968"/>
          <a:ext cx="7861248" cy="4351325"/>
        </p:xfrm>
        <a:graphic>
          <a:graphicData uri="http://schemas.openxmlformats.org/drawingml/2006/table">
            <a:tbl>
              <a:tblPr/>
              <a:tblGrid>
                <a:gridCol w="263447">
                  <a:extLst>
                    <a:ext uri="{9D8B030D-6E8A-4147-A177-3AD203B41FA5}">
                      <a16:colId xmlns:a16="http://schemas.microsoft.com/office/drawing/2014/main" val="1093182231"/>
                    </a:ext>
                  </a:extLst>
                </a:gridCol>
                <a:gridCol w="263447">
                  <a:extLst>
                    <a:ext uri="{9D8B030D-6E8A-4147-A177-3AD203B41FA5}">
                      <a16:colId xmlns:a16="http://schemas.microsoft.com/office/drawing/2014/main" val="3409812053"/>
                    </a:ext>
                  </a:extLst>
                </a:gridCol>
                <a:gridCol w="263447">
                  <a:extLst>
                    <a:ext uri="{9D8B030D-6E8A-4147-A177-3AD203B41FA5}">
                      <a16:colId xmlns:a16="http://schemas.microsoft.com/office/drawing/2014/main" val="3684157845"/>
                    </a:ext>
                  </a:extLst>
                </a:gridCol>
                <a:gridCol w="2971677">
                  <a:extLst>
                    <a:ext uri="{9D8B030D-6E8A-4147-A177-3AD203B41FA5}">
                      <a16:colId xmlns:a16="http://schemas.microsoft.com/office/drawing/2014/main" val="3428429352"/>
                    </a:ext>
                  </a:extLst>
                </a:gridCol>
                <a:gridCol w="706037">
                  <a:extLst>
                    <a:ext uri="{9D8B030D-6E8A-4147-A177-3AD203B41FA5}">
                      <a16:colId xmlns:a16="http://schemas.microsoft.com/office/drawing/2014/main" val="3990973743"/>
                    </a:ext>
                  </a:extLst>
                </a:gridCol>
                <a:gridCol w="706037">
                  <a:extLst>
                    <a:ext uri="{9D8B030D-6E8A-4147-A177-3AD203B41FA5}">
                      <a16:colId xmlns:a16="http://schemas.microsoft.com/office/drawing/2014/main" val="862690514"/>
                    </a:ext>
                  </a:extLst>
                </a:gridCol>
                <a:gridCol w="706037">
                  <a:extLst>
                    <a:ext uri="{9D8B030D-6E8A-4147-A177-3AD203B41FA5}">
                      <a16:colId xmlns:a16="http://schemas.microsoft.com/office/drawing/2014/main" val="2599014835"/>
                    </a:ext>
                  </a:extLst>
                </a:gridCol>
                <a:gridCol w="706037">
                  <a:extLst>
                    <a:ext uri="{9D8B030D-6E8A-4147-A177-3AD203B41FA5}">
                      <a16:colId xmlns:a16="http://schemas.microsoft.com/office/drawing/2014/main" val="3703467676"/>
                    </a:ext>
                  </a:extLst>
                </a:gridCol>
                <a:gridCol w="642810">
                  <a:extLst>
                    <a:ext uri="{9D8B030D-6E8A-4147-A177-3AD203B41FA5}">
                      <a16:colId xmlns:a16="http://schemas.microsoft.com/office/drawing/2014/main" val="265137070"/>
                    </a:ext>
                  </a:extLst>
                </a:gridCol>
                <a:gridCol w="632272">
                  <a:extLst>
                    <a:ext uri="{9D8B030D-6E8A-4147-A177-3AD203B41FA5}">
                      <a16:colId xmlns:a16="http://schemas.microsoft.com/office/drawing/2014/main" val="2550790900"/>
                    </a:ext>
                  </a:extLst>
                </a:gridCol>
              </a:tblGrid>
              <a:tr h="119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05955"/>
                  </a:ext>
                </a:extLst>
              </a:tr>
              <a:tr h="366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7191"/>
                  </a:ext>
                </a:extLst>
              </a:tr>
              <a:tr h="157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38.097.320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0774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1.191.670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42239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112.454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6081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2047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30158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65.393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653930,0%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653930,0%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4532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8107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65.393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653930,0%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653930,0%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850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1671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62647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4711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5911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9152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557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17.970.835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933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17.970.835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8279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17.970.835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0738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18.753.003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4241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18.753.003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7193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57.614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6017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4.210.096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46388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3175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3.932.198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4692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4.955.535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01393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6086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626.593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93216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746.117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99207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4.218.441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2451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96731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70283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7776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59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02289"/>
            <a:ext cx="786024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D874852-CDF9-4867-A6F2-FDDFF6E6B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20311"/>
              </p:ext>
            </p:extLst>
          </p:nvPr>
        </p:nvGraphicFramePr>
        <p:xfrm>
          <a:off x="552200" y="1624571"/>
          <a:ext cx="7836226" cy="4351346"/>
        </p:xfrm>
        <a:graphic>
          <a:graphicData uri="http://schemas.openxmlformats.org/drawingml/2006/table">
            <a:tbl>
              <a:tblPr/>
              <a:tblGrid>
                <a:gridCol w="262608">
                  <a:extLst>
                    <a:ext uri="{9D8B030D-6E8A-4147-A177-3AD203B41FA5}">
                      <a16:colId xmlns:a16="http://schemas.microsoft.com/office/drawing/2014/main" val="2765002744"/>
                    </a:ext>
                  </a:extLst>
                </a:gridCol>
                <a:gridCol w="262608">
                  <a:extLst>
                    <a:ext uri="{9D8B030D-6E8A-4147-A177-3AD203B41FA5}">
                      <a16:colId xmlns:a16="http://schemas.microsoft.com/office/drawing/2014/main" val="1189732610"/>
                    </a:ext>
                  </a:extLst>
                </a:gridCol>
                <a:gridCol w="262608">
                  <a:extLst>
                    <a:ext uri="{9D8B030D-6E8A-4147-A177-3AD203B41FA5}">
                      <a16:colId xmlns:a16="http://schemas.microsoft.com/office/drawing/2014/main" val="3521140393"/>
                    </a:ext>
                  </a:extLst>
                </a:gridCol>
                <a:gridCol w="2962218">
                  <a:extLst>
                    <a:ext uri="{9D8B030D-6E8A-4147-A177-3AD203B41FA5}">
                      <a16:colId xmlns:a16="http://schemas.microsoft.com/office/drawing/2014/main" val="2136556017"/>
                    </a:ext>
                  </a:extLst>
                </a:gridCol>
                <a:gridCol w="703790">
                  <a:extLst>
                    <a:ext uri="{9D8B030D-6E8A-4147-A177-3AD203B41FA5}">
                      <a16:colId xmlns:a16="http://schemas.microsoft.com/office/drawing/2014/main" val="913599026"/>
                    </a:ext>
                  </a:extLst>
                </a:gridCol>
                <a:gridCol w="703790">
                  <a:extLst>
                    <a:ext uri="{9D8B030D-6E8A-4147-A177-3AD203B41FA5}">
                      <a16:colId xmlns:a16="http://schemas.microsoft.com/office/drawing/2014/main" val="2317910496"/>
                    </a:ext>
                  </a:extLst>
                </a:gridCol>
                <a:gridCol w="703790">
                  <a:extLst>
                    <a:ext uri="{9D8B030D-6E8A-4147-A177-3AD203B41FA5}">
                      <a16:colId xmlns:a16="http://schemas.microsoft.com/office/drawing/2014/main" val="4120758718"/>
                    </a:ext>
                  </a:extLst>
                </a:gridCol>
                <a:gridCol w="703790">
                  <a:extLst>
                    <a:ext uri="{9D8B030D-6E8A-4147-A177-3AD203B41FA5}">
                      <a16:colId xmlns:a16="http://schemas.microsoft.com/office/drawing/2014/main" val="2284841081"/>
                    </a:ext>
                  </a:extLst>
                </a:gridCol>
                <a:gridCol w="640764">
                  <a:extLst>
                    <a:ext uri="{9D8B030D-6E8A-4147-A177-3AD203B41FA5}">
                      <a16:colId xmlns:a16="http://schemas.microsoft.com/office/drawing/2014/main" val="2700021441"/>
                    </a:ext>
                  </a:extLst>
                </a:gridCol>
                <a:gridCol w="630260">
                  <a:extLst>
                    <a:ext uri="{9D8B030D-6E8A-4147-A177-3AD203B41FA5}">
                      <a16:colId xmlns:a16="http://schemas.microsoft.com/office/drawing/2014/main" val="1370681183"/>
                    </a:ext>
                  </a:extLst>
                </a:gridCol>
              </a:tblGrid>
              <a:tr h="116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190710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71500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25.151.864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7094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667.699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84259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2791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4536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4486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64629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9380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7254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18330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4644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8318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8383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08871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2771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11.127.083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58136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11.127.083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01815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11.127.083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0622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13.317.257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2185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13.317.257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9917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72513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0337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2.556.264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0861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6792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4.759.899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2975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4.439.082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0339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5361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9227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183.201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62336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1.377.636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42158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4564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56411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5076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6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50DBC4-2094-4E97-87BB-70F8EFE7A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38035"/>
              </p:ext>
            </p:extLst>
          </p:nvPr>
        </p:nvGraphicFramePr>
        <p:xfrm>
          <a:off x="509551" y="1628800"/>
          <a:ext cx="7987175" cy="4107221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1662236593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1078526987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1757821272"/>
                    </a:ext>
                  </a:extLst>
                </a:gridCol>
                <a:gridCol w="3019279">
                  <a:extLst>
                    <a:ext uri="{9D8B030D-6E8A-4147-A177-3AD203B41FA5}">
                      <a16:colId xmlns:a16="http://schemas.microsoft.com/office/drawing/2014/main" val="1036451712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4201317165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4245661117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855667864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685020665"/>
                    </a:ext>
                  </a:extLst>
                </a:gridCol>
                <a:gridCol w="653107">
                  <a:extLst>
                    <a:ext uri="{9D8B030D-6E8A-4147-A177-3AD203B41FA5}">
                      <a16:colId xmlns:a16="http://schemas.microsoft.com/office/drawing/2014/main" val="549687920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30516768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3981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253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72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14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34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817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066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85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448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245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32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573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5.006.979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607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5.006.979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858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5.006.979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19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11.067.737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16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11.067.737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34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28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3.986.609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80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49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2.061.415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69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4.229.376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19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26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08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49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05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53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65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908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41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28176" y="1412776"/>
            <a:ext cx="798717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D8F892-3166-4EA9-A9D0-964864D1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13399"/>
              </p:ext>
            </p:extLst>
          </p:nvPr>
        </p:nvGraphicFramePr>
        <p:xfrm>
          <a:off x="547816" y="1721852"/>
          <a:ext cx="7983482" cy="4234085"/>
        </p:xfrm>
        <a:graphic>
          <a:graphicData uri="http://schemas.openxmlformats.org/drawingml/2006/table">
            <a:tbl>
              <a:tblPr/>
              <a:tblGrid>
                <a:gridCol w="267543">
                  <a:extLst>
                    <a:ext uri="{9D8B030D-6E8A-4147-A177-3AD203B41FA5}">
                      <a16:colId xmlns:a16="http://schemas.microsoft.com/office/drawing/2014/main" val="2638717064"/>
                    </a:ext>
                  </a:extLst>
                </a:gridCol>
                <a:gridCol w="267543">
                  <a:extLst>
                    <a:ext uri="{9D8B030D-6E8A-4147-A177-3AD203B41FA5}">
                      <a16:colId xmlns:a16="http://schemas.microsoft.com/office/drawing/2014/main" val="3240442683"/>
                    </a:ext>
                  </a:extLst>
                </a:gridCol>
                <a:gridCol w="267543">
                  <a:extLst>
                    <a:ext uri="{9D8B030D-6E8A-4147-A177-3AD203B41FA5}">
                      <a16:colId xmlns:a16="http://schemas.microsoft.com/office/drawing/2014/main" val="1890022170"/>
                    </a:ext>
                  </a:extLst>
                </a:gridCol>
                <a:gridCol w="3017885">
                  <a:extLst>
                    <a:ext uri="{9D8B030D-6E8A-4147-A177-3AD203B41FA5}">
                      <a16:colId xmlns:a16="http://schemas.microsoft.com/office/drawing/2014/main" val="1200086514"/>
                    </a:ext>
                  </a:extLst>
                </a:gridCol>
                <a:gridCol w="717015">
                  <a:extLst>
                    <a:ext uri="{9D8B030D-6E8A-4147-A177-3AD203B41FA5}">
                      <a16:colId xmlns:a16="http://schemas.microsoft.com/office/drawing/2014/main" val="1852641676"/>
                    </a:ext>
                  </a:extLst>
                </a:gridCol>
                <a:gridCol w="717015">
                  <a:extLst>
                    <a:ext uri="{9D8B030D-6E8A-4147-A177-3AD203B41FA5}">
                      <a16:colId xmlns:a16="http://schemas.microsoft.com/office/drawing/2014/main" val="1162007477"/>
                    </a:ext>
                  </a:extLst>
                </a:gridCol>
                <a:gridCol w="717015">
                  <a:extLst>
                    <a:ext uri="{9D8B030D-6E8A-4147-A177-3AD203B41FA5}">
                      <a16:colId xmlns:a16="http://schemas.microsoft.com/office/drawing/2014/main" val="680317419"/>
                    </a:ext>
                  </a:extLst>
                </a:gridCol>
                <a:gridCol w="717015">
                  <a:extLst>
                    <a:ext uri="{9D8B030D-6E8A-4147-A177-3AD203B41FA5}">
                      <a16:colId xmlns:a16="http://schemas.microsoft.com/office/drawing/2014/main" val="1840119604"/>
                    </a:ext>
                  </a:extLst>
                </a:gridCol>
                <a:gridCol w="652805">
                  <a:extLst>
                    <a:ext uri="{9D8B030D-6E8A-4147-A177-3AD203B41FA5}">
                      <a16:colId xmlns:a16="http://schemas.microsoft.com/office/drawing/2014/main" val="2754238642"/>
                    </a:ext>
                  </a:extLst>
                </a:gridCol>
                <a:gridCol w="642103">
                  <a:extLst>
                    <a:ext uri="{9D8B030D-6E8A-4147-A177-3AD203B41FA5}">
                      <a16:colId xmlns:a16="http://schemas.microsoft.com/office/drawing/2014/main" val="24841350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020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986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37.694.244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985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88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3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174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95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535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96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68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114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58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934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445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96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29.691.331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15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29.691.331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65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91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68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6.191.127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44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01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6.688.399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86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9.983.381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65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828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1.514.567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96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16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4.881.813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46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923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723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50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5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383254"/>
              </p:ext>
            </p:extLst>
          </p:nvPr>
        </p:nvGraphicFramePr>
        <p:xfrm>
          <a:off x="4644004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80762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5"/>
            <a:ext cx="8087648" cy="3981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2C99B0-EEF9-4505-94CC-571B71571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14486"/>
              </p:ext>
            </p:extLst>
          </p:nvPr>
        </p:nvGraphicFramePr>
        <p:xfrm>
          <a:off x="528176" y="1672083"/>
          <a:ext cx="8076273" cy="4234085"/>
        </p:xfrm>
        <a:graphic>
          <a:graphicData uri="http://schemas.openxmlformats.org/drawingml/2006/table">
            <a:tbl>
              <a:tblPr/>
              <a:tblGrid>
                <a:gridCol w="270653">
                  <a:extLst>
                    <a:ext uri="{9D8B030D-6E8A-4147-A177-3AD203B41FA5}">
                      <a16:colId xmlns:a16="http://schemas.microsoft.com/office/drawing/2014/main" val="3750027865"/>
                    </a:ext>
                  </a:extLst>
                </a:gridCol>
                <a:gridCol w="270653">
                  <a:extLst>
                    <a:ext uri="{9D8B030D-6E8A-4147-A177-3AD203B41FA5}">
                      <a16:colId xmlns:a16="http://schemas.microsoft.com/office/drawing/2014/main" val="2755785570"/>
                    </a:ext>
                  </a:extLst>
                </a:gridCol>
                <a:gridCol w="270653">
                  <a:extLst>
                    <a:ext uri="{9D8B030D-6E8A-4147-A177-3AD203B41FA5}">
                      <a16:colId xmlns:a16="http://schemas.microsoft.com/office/drawing/2014/main" val="3704853585"/>
                    </a:ext>
                  </a:extLst>
                </a:gridCol>
                <a:gridCol w="3052960">
                  <a:extLst>
                    <a:ext uri="{9D8B030D-6E8A-4147-A177-3AD203B41FA5}">
                      <a16:colId xmlns:a16="http://schemas.microsoft.com/office/drawing/2014/main" val="3698582231"/>
                    </a:ext>
                  </a:extLst>
                </a:gridCol>
                <a:gridCol w="725349">
                  <a:extLst>
                    <a:ext uri="{9D8B030D-6E8A-4147-A177-3AD203B41FA5}">
                      <a16:colId xmlns:a16="http://schemas.microsoft.com/office/drawing/2014/main" val="3306475631"/>
                    </a:ext>
                  </a:extLst>
                </a:gridCol>
                <a:gridCol w="725349">
                  <a:extLst>
                    <a:ext uri="{9D8B030D-6E8A-4147-A177-3AD203B41FA5}">
                      <a16:colId xmlns:a16="http://schemas.microsoft.com/office/drawing/2014/main" val="906319782"/>
                    </a:ext>
                  </a:extLst>
                </a:gridCol>
                <a:gridCol w="725349">
                  <a:extLst>
                    <a:ext uri="{9D8B030D-6E8A-4147-A177-3AD203B41FA5}">
                      <a16:colId xmlns:a16="http://schemas.microsoft.com/office/drawing/2014/main" val="4224298659"/>
                    </a:ext>
                  </a:extLst>
                </a:gridCol>
                <a:gridCol w="725349">
                  <a:extLst>
                    <a:ext uri="{9D8B030D-6E8A-4147-A177-3AD203B41FA5}">
                      <a16:colId xmlns:a16="http://schemas.microsoft.com/office/drawing/2014/main" val="2845045386"/>
                    </a:ext>
                  </a:extLst>
                </a:gridCol>
                <a:gridCol w="660392">
                  <a:extLst>
                    <a:ext uri="{9D8B030D-6E8A-4147-A177-3AD203B41FA5}">
                      <a16:colId xmlns:a16="http://schemas.microsoft.com/office/drawing/2014/main" val="1766321213"/>
                    </a:ext>
                  </a:extLst>
                </a:gridCol>
                <a:gridCol w="649566">
                  <a:extLst>
                    <a:ext uri="{9D8B030D-6E8A-4147-A177-3AD203B41FA5}">
                      <a16:colId xmlns:a16="http://schemas.microsoft.com/office/drawing/2014/main" val="18995300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717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087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21.724.851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62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2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11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95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03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927480,0%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927480,0%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7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927480,0%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927480,0%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48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9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94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8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115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46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00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571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610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17.832.413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866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17.832.413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795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56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96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3.301.589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48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4.137.914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04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840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02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50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3.462.603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71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46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37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17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19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719516"/>
            <a:ext cx="802865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2" y="1344186"/>
            <a:ext cx="8028655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1760C3-558B-46C0-8154-B24E3F81C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19075"/>
              </p:ext>
            </p:extLst>
          </p:nvPr>
        </p:nvGraphicFramePr>
        <p:xfrm>
          <a:off x="583992" y="1683027"/>
          <a:ext cx="8028652" cy="4107221"/>
        </p:xfrm>
        <a:graphic>
          <a:graphicData uri="http://schemas.openxmlformats.org/drawingml/2006/table">
            <a:tbl>
              <a:tblPr/>
              <a:tblGrid>
                <a:gridCol w="269057">
                  <a:extLst>
                    <a:ext uri="{9D8B030D-6E8A-4147-A177-3AD203B41FA5}">
                      <a16:colId xmlns:a16="http://schemas.microsoft.com/office/drawing/2014/main" val="3417332212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4255990248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3735426250"/>
                    </a:ext>
                  </a:extLst>
                </a:gridCol>
                <a:gridCol w="3034959">
                  <a:extLst>
                    <a:ext uri="{9D8B030D-6E8A-4147-A177-3AD203B41FA5}">
                      <a16:colId xmlns:a16="http://schemas.microsoft.com/office/drawing/2014/main" val="2628429570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4072919672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273212115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425407879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4141079785"/>
                    </a:ext>
                  </a:extLst>
                </a:gridCol>
                <a:gridCol w="656498">
                  <a:extLst>
                    <a:ext uri="{9D8B030D-6E8A-4147-A177-3AD203B41FA5}">
                      <a16:colId xmlns:a16="http://schemas.microsoft.com/office/drawing/2014/main" val="2537516376"/>
                    </a:ext>
                  </a:extLst>
                </a:gridCol>
                <a:gridCol w="645736">
                  <a:extLst>
                    <a:ext uri="{9D8B030D-6E8A-4147-A177-3AD203B41FA5}">
                      <a16:colId xmlns:a16="http://schemas.microsoft.com/office/drawing/2014/main" val="9329464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1155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975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21.071.161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98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07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36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35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02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08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52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679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126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824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1.454.828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66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1.454.828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802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9.649.110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4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9.649.110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71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9.649.110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606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9.252.838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77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9.252.838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59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1.931.689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8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038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2.412.174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61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3.677.010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781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07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63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202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370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98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42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94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9" y="702907"/>
            <a:ext cx="79724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3" y="1309061"/>
            <a:ext cx="7957678" cy="357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EAB72F9-3E2A-4E7B-9D62-D44DE092C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13973"/>
              </p:ext>
            </p:extLst>
          </p:nvPr>
        </p:nvGraphicFramePr>
        <p:xfrm>
          <a:off x="550299" y="1649179"/>
          <a:ext cx="7972426" cy="3726629"/>
        </p:xfrm>
        <a:graphic>
          <a:graphicData uri="http://schemas.openxmlformats.org/drawingml/2006/table">
            <a:tbl>
              <a:tblPr/>
              <a:tblGrid>
                <a:gridCol w="267173">
                  <a:extLst>
                    <a:ext uri="{9D8B030D-6E8A-4147-A177-3AD203B41FA5}">
                      <a16:colId xmlns:a16="http://schemas.microsoft.com/office/drawing/2014/main" val="1065764394"/>
                    </a:ext>
                  </a:extLst>
                </a:gridCol>
                <a:gridCol w="267173">
                  <a:extLst>
                    <a:ext uri="{9D8B030D-6E8A-4147-A177-3AD203B41FA5}">
                      <a16:colId xmlns:a16="http://schemas.microsoft.com/office/drawing/2014/main" val="3754890448"/>
                    </a:ext>
                  </a:extLst>
                </a:gridCol>
                <a:gridCol w="267173">
                  <a:extLst>
                    <a:ext uri="{9D8B030D-6E8A-4147-A177-3AD203B41FA5}">
                      <a16:colId xmlns:a16="http://schemas.microsoft.com/office/drawing/2014/main" val="3507643164"/>
                    </a:ext>
                  </a:extLst>
                </a:gridCol>
                <a:gridCol w="3013704">
                  <a:extLst>
                    <a:ext uri="{9D8B030D-6E8A-4147-A177-3AD203B41FA5}">
                      <a16:colId xmlns:a16="http://schemas.microsoft.com/office/drawing/2014/main" val="33195170"/>
                    </a:ext>
                  </a:extLst>
                </a:gridCol>
                <a:gridCol w="716022">
                  <a:extLst>
                    <a:ext uri="{9D8B030D-6E8A-4147-A177-3AD203B41FA5}">
                      <a16:colId xmlns:a16="http://schemas.microsoft.com/office/drawing/2014/main" val="1763987028"/>
                    </a:ext>
                  </a:extLst>
                </a:gridCol>
                <a:gridCol w="716022">
                  <a:extLst>
                    <a:ext uri="{9D8B030D-6E8A-4147-A177-3AD203B41FA5}">
                      <a16:colId xmlns:a16="http://schemas.microsoft.com/office/drawing/2014/main" val="3146017651"/>
                    </a:ext>
                  </a:extLst>
                </a:gridCol>
                <a:gridCol w="716022">
                  <a:extLst>
                    <a:ext uri="{9D8B030D-6E8A-4147-A177-3AD203B41FA5}">
                      <a16:colId xmlns:a16="http://schemas.microsoft.com/office/drawing/2014/main" val="30922128"/>
                    </a:ext>
                  </a:extLst>
                </a:gridCol>
                <a:gridCol w="716022">
                  <a:extLst>
                    <a:ext uri="{9D8B030D-6E8A-4147-A177-3AD203B41FA5}">
                      <a16:colId xmlns:a16="http://schemas.microsoft.com/office/drawing/2014/main" val="3965873549"/>
                    </a:ext>
                  </a:extLst>
                </a:gridCol>
                <a:gridCol w="651901">
                  <a:extLst>
                    <a:ext uri="{9D8B030D-6E8A-4147-A177-3AD203B41FA5}">
                      <a16:colId xmlns:a16="http://schemas.microsoft.com/office/drawing/2014/main" val="3539702812"/>
                    </a:ext>
                  </a:extLst>
                </a:gridCol>
                <a:gridCol w="641214">
                  <a:extLst>
                    <a:ext uri="{9D8B030D-6E8A-4147-A177-3AD203B41FA5}">
                      <a16:colId xmlns:a16="http://schemas.microsoft.com/office/drawing/2014/main" val="39998500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9513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9102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4.094.176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18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429.863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76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14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03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574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474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28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98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21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50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23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72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30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92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85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32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51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2.129.808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48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543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9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721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01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14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81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9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726912"/>
            <a:ext cx="805815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753B0B-694E-4368-8218-CD26BDF0E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63495"/>
              </p:ext>
            </p:extLst>
          </p:nvPr>
        </p:nvGraphicFramePr>
        <p:xfrm>
          <a:off x="557704" y="1633885"/>
          <a:ext cx="8028622" cy="4107221"/>
        </p:xfrm>
        <a:graphic>
          <a:graphicData uri="http://schemas.openxmlformats.org/drawingml/2006/table">
            <a:tbl>
              <a:tblPr/>
              <a:tblGrid>
                <a:gridCol w="269056">
                  <a:extLst>
                    <a:ext uri="{9D8B030D-6E8A-4147-A177-3AD203B41FA5}">
                      <a16:colId xmlns:a16="http://schemas.microsoft.com/office/drawing/2014/main" val="1267381301"/>
                    </a:ext>
                  </a:extLst>
                </a:gridCol>
                <a:gridCol w="269056">
                  <a:extLst>
                    <a:ext uri="{9D8B030D-6E8A-4147-A177-3AD203B41FA5}">
                      <a16:colId xmlns:a16="http://schemas.microsoft.com/office/drawing/2014/main" val="2545133242"/>
                    </a:ext>
                  </a:extLst>
                </a:gridCol>
                <a:gridCol w="269056">
                  <a:extLst>
                    <a:ext uri="{9D8B030D-6E8A-4147-A177-3AD203B41FA5}">
                      <a16:colId xmlns:a16="http://schemas.microsoft.com/office/drawing/2014/main" val="1722886211"/>
                    </a:ext>
                  </a:extLst>
                </a:gridCol>
                <a:gridCol w="3034948">
                  <a:extLst>
                    <a:ext uri="{9D8B030D-6E8A-4147-A177-3AD203B41FA5}">
                      <a16:colId xmlns:a16="http://schemas.microsoft.com/office/drawing/2014/main" val="2676474020"/>
                    </a:ext>
                  </a:extLst>
                </a:gridCol>
                <a:gridCol w="721069">
                  <a:extLst>
                    <a:ext uri="{9D8B030D-6E8A-4147-A177-3AD203B41FA5}">
                      <a16:colId xmlns:a16="http://schemas.microsoft.com/office/drawing/2014/main" val="3195266945"/>
                    </a:ext>
                  </a:extLst>
                </a:gridCol>
                <a:gridCol w="721069">
                  <a:extLst>
                    <a:ext uri="{9D8B030D-6E8A-4147-A177-3AD203B41FA5}">
                      <a16:colId xmlns:a16="http://schemas.microsoft.com/office/drawing/2014/main" val="2281750351"/>
                    </a:ext>
                  </a:extLst>
                </a:gridCol>
                <a:gridCol w="721069">
                  <a:extLst>
                    <a:ext uri="{9D8B030D-6E8A-4147-A177-3AD203B41FA5}">
                      <a16:colId xmlns:a16="http://schemas.microsoft.com/office/drawing/2014/main" val="158426796"/>
                    </a:ext>
                  </a:extLst>
                </a:gridCol>
                <a:gridCol w="721069">
                  <a:extLst>
                    <a:ext uri="{9D8B030D-6E8A-4147-A177-3AD203B41FA5}">
                      <a16:colId xmlns:a16="http://schemas.microsoft.com/office/drawing/2014/main" val="3885381676"/>
                    </a:ext>
                  </a:extLst>
                </a:gridCol>
                <a:gridCol w="656496">
                  <a:extLst>
                    <a:ext uri="{9D8B030D-6E8A-4147-A177-3AD203B41FA5}">
                      <a16:colId xmlns:a16="http://schemas.microsoft.com/office/drawing/2014/main" val="4055439311"/>
                    </a:ext>
                  </a:extLst>
                </a:gridCol>
                <a:gridCol w="645734">
                  <a:extLst>
                    <a:ext uri="{9D8B030D-6E8A-4147-A177-3AD203B41FA5}">
                      <a16:colId xmlns:a16="http://schemas.microsoft.com/office/drawing/2014/main" val="37724763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4055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696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5.816.542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85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08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81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7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068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70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2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43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81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4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29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42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230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031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840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5.250.766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6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5.250.766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81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348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78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55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3.236.382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241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86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77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17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50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3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03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72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8706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12784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C7F719-72EE-4CF3-8268-F79B48F60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184909"/>
              </p:ext>
            </p:extLst>
          </p:nvPr>
        </p:nvGraphicFramePr>
        <p:xfrm>
          <a:off x="529336" y="1634528"/>
          <a:ext cx="7787050" cy="4459027"/>
        </p:xfrm>
        <a:graphic>
          <a:graphicData uri="http://schemas.openxmlformats.org/drawingml/2006/table">
            <a:tbl>
              <a:tblPr/>
              <a:tblGrid>
                <a:gridCol w="260961">
                  <a:extLst>
                    <a:ext uri="{9D8B030D-6E8A-4147-A177-3AD203B41FA5}">
                      <a16:colId xmlns:a16="http://schemas.microsoft.com/office/drawing/2014/main" val="244318447"/>
                    </a:ext>
                  </a:extLst>
                </a:gridCol>
                <a:gridCol w="260961">
                  <a:extLst>
                    <a:ext uri="{9D8B030D-6E8A-4147-A177-3AD203B41FA5}">
                      <a16:colId xmlns:a16="http://schemas.microsoft.com/office/drawing/2014/main" val="987259395"/>
                    </a:ext>
                  </a:extLst>
                </a:gridCol>
                <a:gridCol w="260961">
                  <a:extLst>
                    <a:ext uri="{9D8B030D-6E8A-4147-A177-3AD203B41FA5}">
                      <a16:colId xmlns:a16="http://schemas.microsoft.com/office/drawing/2014/main" val="2318089224"/>
                    </a:ext>
                  </a:extLst>
                </a:gridCol>
                <a:gridCol w="2943629">
                  <a:extLst>
                    <a:ext uri="{9D8B030D-6E8A-4147-A177-3AD203B41FA5}">
                      <a16:colId xmlns:a16="http://schemas.microsoft.com/office/drawing/2014/main" val="674338207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286835940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4064145144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3901343632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2535384922"/>
                    </a:ext>
                  </a:extLst>
                </a:gridCol>
                <a:gridCol w="636742">
                  <a:extLst>
                    <a:ext uri="{9D8B030D-6E8A-4147-A177-3AD203B41FA5}">
                      <a16:colId xmlns:a16="http://schemas.microsoft.com/office/drawing/2014/main" val="3653108090"/>
                    </a:ext>
                  </a:extLst>
                </a:gridCol>
                <a:gridCol w="626304">
                  <a:extLst>
                    <a:ext uri="{9D8B030D-6E8A-4147-A177-3AD203B41FA5}">
                      <a16:colId xmlns:a16="http://schemas.microsoft.com/office/drawing/2014/main" val="1199002165"/>
                    </a:ext>
                  </a:extLst>
                </a:gridCol>
              </a:tblGrid>
              <a:tr h="110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47593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5614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56.108.941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5306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2.772.617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6730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142.424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652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9511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780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1226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28072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8106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5607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9818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7360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73159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495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00056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16.997.753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2802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16.997.753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8236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16.997.753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8249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9746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9759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36.187.782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3069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36.187.782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3341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39.630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5680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5911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12.079.098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88280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8725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9.030.576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96668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10.025.644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46412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3362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2813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177.777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5643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4.726.099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50798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0211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1280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2726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6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4360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F7BCE5-C9F6-4CC2-9809-B3B8190F6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96082"/>
              </p:ext>
            </p:extLst>
          </p:nvPr>
        </p:nvGraphicFramePr>
        <p:xfrm>
          <a:off x="566359" y="1730081"/>
          <a:ext cx="8049464" cy="4351327"/>
        </p:xfrm>
        <a:graphic>
          <a:graphicData uri="http://schemas.openxmlformats.org/drawingml/2006/table">
            <a:tbl>
              <a:tblPr/>
              <a:tblGrid>
                <a:gridCol w="269754">
                  <a:extLst>
                    <a:ext uri="{9D8B030D-6E8A-4147-A177-3AD203B41FA5}">
                      <a16:colId xmlns:a16="http://schemas.microsoft.com/office/drawing/2014/main" val="448847712"/>
                    </a:ext>
                  </a:extLst>
                </a:gridCol>
                <a:gridCol w="269754">
                  <a:extLst>
                    <a:ext uri="{9D8B030D-6E8A-4147-A177-3AD203B41FA5}">
                      <a16:colId xmlns:a16="http://schemas.microsoft.com/office/drawing/2014/main" val="2715816886"/>
                    </a:ext>
                  </a:extLst>
                </a:gridCol>
                <a:gridCol w="269754">
                  <a:extLst>
                    <a:ext uri="{9D8B030D-6E8A-4147-A177-3AD203B41FA5}">
                      <a16:colId xmlns:a16="http://schemas.microsoft.com/office/drawing/2014/main" val="3738681975"/>
                    </a:ext>
                  </a:extLst>
                </a:gridCol>
                <a:gridCol w="3042828">
                  <a:extLst>
                    <a:ext uri="{9D8B030D-6E8A-4147-A177-3AD203B41FA5}">
                      <a16:colId xmlns:a16="http://schemas.microsoft.com/office/drawing/2014/main" val="958761111"/>
                    </a:ext>
                  </a:extLst>
                </a:gridCol>
                <a:gridCol w="722941">
                  <a:extLst>
                    <a:ext uri="{9D8B030D-6E8A-4147-A177-3AD203B41FA5}">
                      <a16:colId xmlns:a16="http://schemas.microsoft.com/office/drawing/2014/main" val="1809155621"/>
                    </a:ext>
                  </a:extLst>
                </a:gridCol>
                <a:gridCol w="722941">
                  <a:extLst>
                    <a:ext uri="{9D8B030D-6E8A-4147-A177-3AD203B41FA5}">
                      <a16:colId xmlns:a16="http://schemas.microsoft.com/office/drawing/2014/main" val="2318116876"/>
                    </a:ext>
                  </a:extLst>
                </a:gridCol>
                <a:gridCol w="722941">
                  <a:extLst>
                    <a:ext uri="{9D8B030D-6E8A-4147-A177-3AD203B41FA5}">
                      <a16:colId xmlns:a16="http://schemas.microsoft.com/office/drawing/2014/main" val="2944609015"/>
                    </a:ext>
                  </a:extLst>
                </a:gridCol>
                <a:gridCol w="722941">
                  <a:extLst>
                    <a:ext uri="{9D8B030D-6E8A-4147-A177-3AD203B41FA5}">
                      <a16:colId xmlns:a16="http://schemas.microsoft.com/office/drawing/2014/main" val="4155824489"/>
                    </a:ext>
                  </a:extLst>
                </a:gridCol>
                <a:gridCol w="658200">
                  <a:extLst>
                    <a:ext uri="{9D8B030D-6E8A-4147-A177-3AD203B41FA5}">
                      <a16:colId xmlns:a16="http://schemas.microsoft.com/office/drawing/2014/main" val="1353660859"/>
                    </a:ext>
                  </a:extLst>
                </a:gridCol>
                <a:gridCol w="647410">
                  <a:extLst>
                    <a:ext uri="{9D8B030D-6E8A-4147-A177-3AD203B41FA5}">
                      <a16:colId xmlns:a16="http://schemas.microsoft.com/office/drawing/2014/main" val="3298229235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46738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3919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5.903.948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9024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356.243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083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0443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5304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641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498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710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6563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429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621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977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140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9436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843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4983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317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91743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5.504.113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7256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5.504.113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6752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73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2.419.066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7052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385.706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720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1.481.651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890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8409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1.217.690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7565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6704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57532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74087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9912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6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806512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2" y="1358974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89115B-F7EC-4642-AB21-6B7A6CC41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90810"/>
              </p:ext>
            </p:extLst>
          </p:nvPr>
        </p:nvGraphicFramePr>
        <p:xfrm>
          <a:off x="557672" y="1705819"/>
          <a:ext cx="8067466" cy="3980357"/>
        </p:xfrm>
        <a:graphic>
          <a:graphicData uri="http://schemas.openxmlformats.org/drawingml/2006/table">
            <a:tbl>
              <a:tblPr/>
              <a:tblGrid>
                <a:gridCol w="270358">
                  <a:extLst>
                    <a:ext uri="{9D8B030D-6E8A-4147-A177-3AD203B41FA5}">
                      <a16:colId xmlns:a16="http://schemas.microsoft.com/office/drawing/2014/main" val="2505279596"/>
                    </a:ext>
                  </a:extLst>
                </a:gridCol>
                <a:gridCol w="270358">
                  <a:extLst>
                    <a:ext uri="{9D8B030D-6E8A-4147-A177-3AD203B41FA5}">
                      <a16:colId xmlns:a16="http://schemas.microsoft.com/office/drawing/2014/main" val="633077136"/>
                    </a:ext>
                  </a:extLst>
                </a:gridCol>
                <a:gridCol w="270358">
                  <a:extLst>
                    <a:ext uri="{9D8B030D-6E8A-4147-A177-3AD203B41FA5}">
                      <a16:colId xmlns:a16="http://schemas.microsoft.com/office/drawing/2014/main" val="2378467084"/>
                    </a:ext>
                  </a:extLst>
                </a:gridCol>
                <a:gridCol w="3049630">
                  <a:extLst>
                    <a:ext uri="{9D8B030D-6E8A-4147-A177-3AD203B41FA5}">
                      <a16:colId xmlns:a16="http://schemas.microsoft.com/office/drawing/2014/main" val="3318839655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2938611675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678798693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2905660816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2438994968"/>
                    </a:ext>
                  </a:extLst>
                </a:gridCol>
                <a:gridCol w="659672">
                  <a:extLst>
                    <a:ext uri="{9D8B030D-6E8A-4147-A177-3AD203B41FA5}">
                      <a16:colId xmlns:a16="http://schemas.microsoft.com/office/drawing/2014/main" val="2956133351"/>
                    </a:ext>
                  </a:extLst>
                </a:gridCol>
                <a:gridCol w="648858">
                  <a:extLst>
                    <a:ext uri="{9D8B030D-6E8A-4147-A177-3AD203B41FA5}">
                      <a16:colId xmlns:a16="http://schemas.microsoft.com/office/drawing/2014/main" val="15828704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5484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057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6.078.264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95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48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18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06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30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37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214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98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74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604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82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52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9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8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84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6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01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09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292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19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431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890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762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23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15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33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5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99704"/>
            <a:ext cx="7903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CD46A4-7FDF-4870-8954-4A80176E7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28133"/>
              </p:ext>
            </p:extLst>
          </p:nvPr>
        </p:nvGraphicFramePr>
        <p:xfrm>
          <a:off x="551938" y="1685311"/>
          <a:ext cx="7903791" cy="3726629"/>
        </p:xfrm>
        <a:graphic>
          <a:graphicData uri="http://schemas.openxmlformats.org/drawingml/2006/table">
            <a:tbl>
              <a:tblPr/>
              <a:tblGrid>
                <a:gridCol w="264873">
                  <a:extLst>
                    <a:ext uri="{9D8B030D-6E8A-4147-A177-3AD203B41FA5}">
                      <a16:colId xmlns:a16="http://schemas.microsoft.com/office/drawing/2014/main" val="2618605872"/>
                    </a:ext>
                  </a:extLst>
                </a:gridCol>
                <a:gridCol w="264873">
                  <a:extLst>
                    <a:ext uri="{9D8B030D-6E8A-4147-A177-3AD203B41FA5}">
                      <a16:colId xmlns:a16="http://schemas.microsoft.com/office/drawing/2014/main" val="3141710698"/>
                    </a:ext>
                  </a:extLst>
                </a:gridCol>
                <a:gridCol w="264873">
                  <a:extLst>
                    <a:ext uri="{9D8B030D-6E8A-4147-A177-3AD203B41FA5}">
                      <a16:colId xmlns:a16="http://schemas.microsoft.com/office/drawing/2014/main" val="4029923016"/>
                    </a:ext>
                  </a:extLst>
                </a:gridCol>
                <a:gridCol w="2987759">
                  <a:extLst>
                    <a:ext uri="{9D8B030D-6E8A-4147-A177-3AD203B41FA5}">
                      <a16:colId xmlns:a16="http://schemas.microsoft.com/office/drawing/2014/main" val="3534320180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352614780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2999764004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4218248478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980890229"/>
                    </a:ext>
                  </a:extLst>
                </a:gridCol>
                <a:gridCol w="646288">
                  <a:extLst>
                    <a:ext uri="{9D8B030D-6E8A-4147-A177-3AD203B41FA5}">
                      <a16:colId xmlns:a16="http://schemas.microsoft.com/office/drawing/2014/main" val="573516756"/>
                    </a:ext>
                  </a:extLst>
                </a:gridCol>
                <a:gridCol w="635693">
                  <a:extLst>
                    <a:ext uri="{9D8B030D-6E8A-4147-A177-3AD203B41FA5}">
                      <a16:colId xmlns:a16="http://schemas.microsoft.com/office/drawing/2014/main" val="15762688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480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552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4.294.574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45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67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56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697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3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93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71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27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94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850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61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13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3.667.508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04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3.667.508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70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987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10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61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81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29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25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19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82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019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55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3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753745"/>
              </p:ext>
            </p:extLst>
          </p:nvPr>
        </p:nvGraphicFramePr>
        <p:xfrm>
          <a:off x="1403647" y="1844824"/>
          <a:ext cx="6548400" cy="34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188638"/>
              </p:ext>
            </p:extLst>
          </p:nvPr>
        </p:nvGraphicFramePr>
        <p:xfrm>
          <a:off x="1403648" y="1844824"/>
          <a:ext cx="6548400" cy="34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BE1DE64-EB24-41B3-A009-7EDF142D0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49119"/>
              </p:ext>
            </p:extLst>
          </p:nvPr>
        </p:nvGraphicFramePr>
        <p:xfrm>
          <a:off x="539551" y="1901228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1314715710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184716465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024386660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3769226573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435780910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2008160754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771221025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991046834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32658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97449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299.114.576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29509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21.481.470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73029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1.894.843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90953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68241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8949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7674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245.136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86755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863.345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2482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4.032.334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0222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81.737.041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15819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185.741.863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894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3.118.544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5992,7%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5992,7%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43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4504586-5DB7-432F-9502-982077990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59623"/>
              </p:ext>
            </p:extLst>
          </p:nvPr>
        </p:nvGraphicFramePr>
        <p:xfrm>
          <a:off x="484630" y="1779401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04661368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157318685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66019643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78068568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489166865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405406461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958533068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3777394774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335494866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893704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4531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23.057.395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3460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21.605.932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02434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1.118.632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540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332.831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1471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3.403.649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135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5.193.680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4697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5.241.072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5845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5.218.809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3487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12.675.520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7269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38.097.320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4134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25.151.864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647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18.288.566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73925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37.694.244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88884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21.724.851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93658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21.071.161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7018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4.094.176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3972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5.816.542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7510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56.108.941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3164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5.903.948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3197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6.078.264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37278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4.294.574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5E607B-BE21-40CD-B28E-5B7676FE7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52118"/>
              </p:ext>
            </p:extLst>
          </p:nvPr>
        </p:nvGraphicFramePr>
        <p:xfrm>
          <a:off x="539550" y="1711885"/>
          <a:ext cx="7886701" cy="38376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296078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845427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060683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036937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35205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083389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645398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9282381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300015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569600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8745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541004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21.605.932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100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7.898.109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06429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1054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1273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53126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187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985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605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2149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500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5896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3841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2208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9402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801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755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1989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6817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678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552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437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22794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1402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6767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7080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038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3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9AF24B-B899-406E-8B81-9D7B9A18B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05543"/>
              </p:ext>
            </p:extLst>
          </p:nvPr>
        </p:nvGraphicFramePr>
        <p:xfrm>
          <a:off x="530448" y="1772816"/>
          <a:ext cx="7886701" cy="24563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11362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95832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7486894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803886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68284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191870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619663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9776015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855753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86221253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78125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8287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11.314.113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8170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11.314.113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00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271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960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8788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0825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822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8025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6659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2.960.873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5271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4.160.092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609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4.030.523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535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5990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2987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100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6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36712"/>
            <a:ext cx="783527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05215" y="1539672"/>
            <a:ext cx="7835274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F94D6B-6E3C-4C62-B987-67CF94ED9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63175"/>
              </p:ext>
            </p:extLst>
          </p:nvPr>
        </p:nvGraphicFramePr>
        <p:xfrm>
          <a:off x="537263" y="1871635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180393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344790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387226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09812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34269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8442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432104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8835375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0664707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489948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4393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1989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53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91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632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10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25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82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32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88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9791</Words>
  <Application>Microsoft Office PowerPoint</Application>
  <PresentationFormat>Presentación en pantalla (4:3)</PresentationFormat>
  <Paragraphs>6161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FEBRERO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FEBRERO DE 2020  PARTIDA 18 MINISTERIO DE VIVIENDA Y URBANISMO</vt:lpstr>
      <vt:lpstr>EJECUCIÓN ACUMULADA DE GASTOS A FEBRERO DE 2020  PARTIDA 18 RESUMEN POR CAPÍTULOS</vt:lpstr>
      <vt:lpstr>EJECUCIÓN ACUMULADA DE GASTOS A FEBRERO DE 2020  PARTIDA 18. CAPÍTULO 01. PROGRAMA 01: SUBSECRETARÍA DE VIVIENDA Y URBANISMO</vt:lpstr>
      <vt:lpstr>EJECUCIÓN ACUMULADA DE GASTOS A FEBRERO DE 2020  PARTIDA 18. CAPÍTULO 01. PROGRAMA 01: SUBSECRETARÍA DE VIVIENDA Y URBANISMO</vt:lpstr>
      <vt:lpstr>EJECUCIÓN ACUMULADA DE GASTOS A FEBRERO DE 2020  PARTIDA 18. CAPÍTULO 01. PROGRAMA 02: ASENTAMIENTOS PRECARIOS</vt:lpstr>
      <vt:lpstr>EJECUCIÓN ACUMULADA DE GASTOS A FEBRERO DE 2020  PARTIDA 18. CAPÍTULO 01. PROGRAMA 04: RECUPERACIÓN DE BARRIOS</vt:lpstr>
      <vt:lpstr>EJECUCIÓN ACUMULADA DE GASTOS A FEBRERO DE 2020  PARTIDA 18. CAPÍTULO 02. PROGRAMA 01: PARQUE METROPOLITANO</vt:lpstr>
      <vt:lpstr>EJECUCIÓN ACUMULADA DE GASTOS A FEBRERO DE 2020  PARTIDA 18. CAPÍTULO 21. PROGRAMA 01: SERVIU I REGIÓN</vt:lpstr>
      <vt:lpstr>EJECUCIÓN ACUMULADA DE GASTOS A FEBRERO DE 2020  PARTIDA 18. CAPÍTULO 22. PROGRAMA 01: SERVIU II REGIÓN</vt:lpstr>
      <vt:lpstr>EJECUCIÓN ACUMULADA DE GASTOS A FEBRERO DE 2020  PARTIDA 18. CAPÍTULO 23. PROGRAMA 01: SERVIU III REGIÓN</vt:lpstr>
      <vt:lpstr>EJECUCIÓN ACUMULADA DE GASTOS A FEBRERO DE 2020  PARTIDA 18. CAPÍTULO 24. PROGRAMA 01: SERVIU IV REGIÓN</vt:lpstr>
      <vt:lpstr>EJECUCIÓN ACUMULADA DE GASTOS A FEBRERO DE 2020  PARTIDA 18. CAPÍTULO 25. PROGRAMA 01: SERVIU V REGIÓN</vt:lpstr>
      <vt:lpstr>EJECUCIÓN ACUMULADA DE GASTOS A FEBRERO DE 2020  PARTIDA 18. CAPÍTULO 26. PROGRAMA 01: SERVIU VI REGIÓN</vt:lpstr>
      <vt:lpstr>EJECUCIÓN ACUMULADA DE GASTOS A FEBRERO DE 2020  PARTIDA 18. CAPÍTULO 27. PROGRAMA 01: SERVIU VII REGIÓN</vt:lpstr>
      <vt:lpstr>EJECUCIÓN ACUMULADA DE GASTOS A FEBRERO DE 2020  PARTIDA 18. CAPÍTULO 28. PROGRAMA 01: SERVIU VIII REGIÓN</vt:lpstr>
      <vt:lpstr>EJECUCIÓN ACUMULADA DE GASTOS A FEBRERO DE 2020  PARTIDA 18. CAPÍTULO 29. PROGRAMA 01: SERVIU IX REGIÓN</vt:lpstr>
      <vt:lpstr>EJECUCIÓN ACUMULADA DE GASTOS A FEBRERO DE 2020  PARTIDA 18. CAPÍTULO 30. PROGRAMA 01: SERVIU X REGIÓN</vt:lpstr>
      <vt:lpstr>EJECUCIÓN ACUMULADA DE GASTOS A FEBRERO DE 2020  PARTIDA 18. CAPÍTULO 31. PROGRAMA 01: SERVIU XI REGIÓN</vt:lpstr>
      <vt:lpstr>EJECUCIÓN ACUMULADA DE GASTOS A FEBRERO DE 2020  PARTIDA 18. CAPÍTULO 32. PROGRAMA 01: SERVIU XII REGIÓN</vt:lpstr>
      <vt:lpstr>EJECUCIÓN ACUMULADA DE GASTOS A FEBRERO DE 2020  PARTIDA 18. CAPÍTULO 33. PROGRAMA 01: SERVIU REGIÓN METROPOLITANA</vt:lpstr>
      <vt:lpstr>EJECUCIÓN ACUMULADA DE GASTOS A FEBRERO DE 2020  PARTIDA 18. CAPÍTULO 34. PROGRAMA 01: SERVIU XIV REGIÓN</vt:lpstr>
      <vt:lpstr>EJECUCIÓN ACUMULADA DE GASTOS A FEBRERO DE 2020  PARTIDA 18. CAPÍTULO 35. PROGRAMA 01: SERVIU XV REGIÓN</vt:lpstr>
      <vt:lpstr>EJECUCIÓN ACUMULADA DE GASTOS A FEBRERO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32</cp:revision>
  <dcterms:created xsi:type="dcterms:W3CDTF">2019-12-13T17:53:17Z</dcterms:created>
  <dcterms:modified xsi:type="dcterms:W3CDTF">2020-07-06T20:23:34Z</dcterms:modified>
</cp:coreProperties>
</file>