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5" r:id="rId15"/>
    <p:sldId id="283" r:id="rId16"/>
    <p:sldId id="266" r:id="rId17"/>
    <p:sldId id="284" r:id="rId18"/>
    <p:sldId id="285" r:id="rId19"/>
    <p:sldId id="267" r:id="rId20"/>
    <p:sldId id="268" r:id="rId21"/>
    <p:sldId id="269" r:id="rId22"/>
    <p:sldId id="270" r:id="rId23"/>
    <p:sldId id="286" r:id="rId24"/>
    <p:sldId id="288" r:id="rId25"/>
    <p:sldId id="287" r:id="rId26"/>
    <p:sldId id="271" r:id="rId27"/>
    <p:sldId id="272" r:id="rId28"/>
    <p:sldId id="273" r:id="rId29"/>
    <p:sldId id="274" r:id="rId30"/>
    <p:sldId id="275" r:id="rId3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4090296"/>
        <c:axId val="304087160"/>
      </c:barChart>
      <c:catAx>
        <c:axId val="304090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4087160"/>
        <c:crosses val="autoZero"/>
        <c:auto val="1"/>
        <c:lblAlgn val="ctr"/>
        <c:lblOffset val="100"/>
        <c:noMultiLvlLbl val="0"/>
      </c:catAx>
      <c:valAx>
        <c:axId val="3040871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04090296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16'!$D$27:$E$27</c:f>
              <c:numCache>
                <c:formatCode>0.0%</c:formatCode>
                <c:ptCount val="2"/>
                <c:pt idx="0">
                  <c:v>8.9098879803484521E-2</c:v>
                </c:pt>
                <c:pt idx="1">
                  <c:v>7.6640930809485197E-2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563096"/>
        <c:axId val="463564664"/>
      </c:barChart>
      <c:catAx>
        <c:axId val="463563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3564664"/>
        <c:crosses val="autoZero"/>
        <c:auto val="1"/>
        <c:lblAlgn val="ctr"/>
        <c:lblOffset val="100"/>
        <c:noMultiLvlLbl val="0"/>
      </c:catAx>
      <c:valAx>
        <c:axId val="463564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35630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73862677809462"/>
          <c:y val="0.36805680357802861"/>
          <c:w val="0.22803240483567666"/>
          <c:h val="0.3611123355859903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900" b="1" i="0" u="none" strike="noStrike" baseline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900" b="1" i="0">
                        <a:solidFill>
                          <a:schemeClr val="tx1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5B8-442C-B7C8-7C36A6EF23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16'!$D$21:$E$21</c:f>
              <c:numCache>
                <c:formatCode>0.0%</c:formatCode>
                <c:ptCount val="2"/>
                <c:pt idx="0">
                  <c:v>8.9098879803484521E-2</c:v>
                </c:pt>
                <c:pt idx="1">
                  <c:v>0.16572433124148181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1895960"/>
        <c:axId val="591889688"/>
      </c:lineChart>
      <c:catAx>
        <c:axId val="591895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1889688"/>
        <c:crosses val="autoZero"/>
        <c:auto val="1"/>
        <c:lblAlgn val="ctr"/>
        <c:lblOffset val="100"/>
        <c:noMultiLvlLbl val="0"/>
      </c:catAx>
      <c:valAx>
        <c:axId val="591889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18959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731235989355281"/>
          <c:y val="0.33965749942838874"/>
          <c:w val="0.26018967778242708"/>
          <c:h val="0.3617336247255711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30-07-2020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30-07-2020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FEBRERO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16: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</a:t>
            </a:r>
            <a:r>
              <a:rPr lang="es-CL" sz="2000" b="1" dirty="0" smtClean="0">
                <a:latin typeface="+mn-lt"/>
              </a:rPr>
              <a:t>DE SALUD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2020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16.CAPITULO 02. PROGRAMA 01: FONDO NACIONAL 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345393"/>
              </p:ext>
            </p:extLst>
          </p:nvPr>
        </p:nvGraphicFramePr>
        <p:xfrm>
          <a:off x="467546" y="1861280"/>
          <a:ext cx="8136901" cy="4076443"/>
        </p:xfrm>
        <a:graphic>
          <a:graphicData uri="http://schemas.openxmlformats.org/drawingml/2006/table">
            <a:tbl>
              <a:tblPr/>
              <a:tblGrid>
                <a:gridCol w="287185"/>
                <a:gridCol w="275219"/>
                <a:gridCol w="278211"/>
                <a:gridCol w="2934671"/>
                <a:gridCol w="780783"/>
                <a:gridCol w="753859"/>
                <a:gridCol w="753859"/>
                <a:gridCol w="753859"/>
                <a:gridCol w="601293"/>
                <a:gridCol w="717962"/>
              </a:tblGrid>
              <a:tr h="1847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1.414.847.319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3.586.818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1.096.482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326.710.478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326.710.478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95.006.095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231.704.383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1.074.832.230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37.887.589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10.385.626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1.023.815.118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248.947.179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212.462.691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27583" y="6356350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2761"/>
              </p:ext>
            </p:extLst>
          </p:nvPr>
        </p:nvGraphicFramePr>
        <p:xfrm>
          <a:off x="603599" y="1861280"/>
          <a:ext cx="8083199" cy="4376032"/>
        </p:xfrm>
        <a:graphic>
          <a:graphicData uri="http://schemas.openxmlformats.org/drawingml/2006/table">
            <a:tbl>
              <a:tblPr/>
              <a:tblGrid>
                <a:gridCol w="285289"/>
                <a:gridCol w="273402"/>
                <a:gridCol w="276375"/>
                <a:gridCol w="2915302"/>
                <a:gridCol w="775631"/>
                <a:gridCol w="748884"/>
                <a:gridCol w="748884"/>
                <a:gridCol w="748884"/>
                <a:gridCol w="597325"/>
                <a:gridCol w="713223"/>
              </a:tblGrid>
              <a:tr h="1955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89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540.115.899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22.289.349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13.129.523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13.129.523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3.055.036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3.055.036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597776"/>
            <a:ext cx="6492147" cy="7911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560522"/>
              </p:ext>
            </p:extLst>
          </p:nvPr>
        </p:nvGraphicFramePr>
        <p:xfrm>
          <a:off x="506955" y="1822642"/>
          <a:ext cx="8050947" cy="4342665"/>
        </p:xfrm>
        <a:graphic>
          <a:graphicData uri="http://schemas.openxmlformats.org/drawingml/2006/table">
            <a:tbl>
              <a:tblPr/>
              <a:tblGrid>
                <a:gridCol w="715640"/>
                <a:gridCol w="247722"/>
                <a:gridCol w="255979"/>
                <a:gridCol w="2686402"/>
                <a:gridCol w="718392"/>
                <a:gridCol w="718392"/>
                <a:gridCol w="693620"/>
                <a:gridCol w="693620"/>
                <a:gridCol w="660590"/>
                <a:gridCol w="660590"/>
              </a:tblGrid>
              <a:tr h="2055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95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248.947.177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248.947.177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248.947.177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4.488.517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5.292.901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6.429.052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4.364.047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11.577.781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6.901.292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13.339.947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4.338.083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13.726.671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17.617.719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10.149.336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7.999.449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5.778.846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6.262.064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597776"/>
            <a:ext cx="6492147" cy="7911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4385"/>
              </p:ext>
            </p:extLst>
          </p:nvPr>
        </p:nvGraphicFramePr>
        <p:xfrm>
          <a:off x="506953" y="1916832"/>
          <a:ext cx="8050951" cy="3744424"/>
        </p:xfrm>
        <a:graphic>
          <a:graphicData uri="http://schemas.openxmlformats.org/drawingml/2006/table">
            <a:tbl>
              <a:tblPr/>
              <a:tblGrid>
                <a:gridCol w="715640"/>
                <a:gridCol w="247722"/>
                <a:gridCol w="255979"/>
                <a:gridCol w="2686402"/>
                <a:gridCol w="718392"/>
                <a:gridCol w="718392"/>
                <a:gridCol w="693621"/>
                <a:gridCol w="693621"/>
                <a:gridCol w="660591"/>
                <a:gridCol w="660591"/>
              </a:tblGrid>
              <a:tr h="1866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15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2.302.802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3.424.642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13.199.085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10.534.981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4.040.863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7.131.658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10.354.702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5.448.615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19.339.209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11.108.875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18.543.372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18.492.053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4.261.169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0868" y="167392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547664" y="719478"/>
            <a:ext cx="676875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374027"/>
              </p:ext>
            </p:extLst>
          </p:nvPr>
        </p:nvGraphicFramePr>
        <p:xfrm>
          <a:off x="410870" y="1985244"/>
          <a:ext cx="8193580" cy="4108049"/>
        </p:xfrm>
        <a:graphic>
          <a:graphicData uri="http://schemas.openxmlformats.org/drawingml/2006/table">
            <a:tbl>
              <a:tblPr/>
              <a:tblGrid>
                <a:gridCol w="805418"/>
                <a:gridCol w="278798"/>
                <a:gridCol w="288092"/>
                <a:gridCol w="2156042"/>
                <a:gridCol w="808516"/>
                <a:gridCol w="808516"/>
                <a:gridCol w="780636"/>
                <a:gridCol w="780636"/>
                <a:gridCol w="743463"/>
                <a:gridCol w="743463"/>
              </a:tblGrid>
              <a:tr h="1702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14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212.462.691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212.462.691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212.462.691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6.911.105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6.908.806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10.169.811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10.055.925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7.563.245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7.256.343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6.481.487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0868" y="167392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547664" y="719478"/>
            <a:ext cx="676875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407933"/>
              </p:ext>
            </p:extLst>
          </p:nvPr>
        </p:nvGraphicFramePr>
        <p:xfrm>
          <a:off x="539551" y="1985254"/>
          <a:ext cx="7963100" cy="4252051"/>
        </p:xfrm>
        <a:graphic>
          <a:graphicData uri="http://schemas.openxmlformats.org/drawingml/2006/table">
            <a:tbl>
              <a:tblPr/>
              <a:tblGrid>
                <a:gridCol w="782762"/>
                <a:gridCol w="270956"/>
                <a:gridCol w="279988"/>
                <a:gridCol w="2095394"/>
                <a:gridCol w="785773"/>
                <a:gridCol w="785773"/>
                <a:gridCol w="758677"/>
                <a:gridCol w="758677"/>
                <a:gridCol w="722550"/>
                <a:gridCol w="722550"/>
              </a:tblGrid>
              <a:tr h="1631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6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8.137.887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7.557.398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8.048.403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7.552.356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4.859.964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5.878.101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10.596.087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8.166.308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11.316.199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1.157.592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173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1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739754"/>
              </p:ext>
            </p:extLst>
          </p:nvPr>
        </p:nvGraphicFramePr>
        <p:xfrm>
          <a:off x="500352" y="1913648"/>
          <a:ext cx="8014997" cy="4251657"/>
        </p:xfrm>
        <a:graphic>
          <a:graphicData uri="http://schemas.openxmlformats.org/drawingml/2006/table">
            <a:tbl>
              <a:tblPr/>
              <a:tblGrid>
                <a:gridCol w="258201"/>
                <a:gridCol w="247443"/>
                <a:gridCol w="250133"/>
                <a:gridCol w="3485716"/>
                <a:gridCol w="701985"/>
                <a:gridCol w="701985"/>
                <a:gridCol w="540609"/>
                <a:gridCol w="677778"/>
                <a:gridCol w="559436"/>
                <a:gridCol w="591711"/>
              </a:tblGrid>
              <a:tr h="1545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36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540.115.900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540.115.900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540.115.900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6.686.746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9.704.845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13.309.902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4.624.937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7.103.888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3.252.555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8.812.579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9.207.023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4.955.886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11.792.813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2.857.830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2.846.240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13.739.599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3.876.911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4.461.890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3.519.915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14.147.133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3.680.528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2.374.693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2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108941"/>
              </p:ext>
            </p:extLst>
          </p:nvPr>
        </p:nvGraphicFramePr>
        <p:xfrm>
          <a:off x="395536" y="2012438"/>
          <a:ext cx="8291263" cy="4152859"/>
        </p:xfrm>
        <a:graphic>
          <a:graphicData uri="http://schemas.openxmlformats.org/drawingml/2006/table">
            <a:tbl>
              <a:tblPr/>
              <a:tblGrid>
                <a:gridCol w="267101"/>
                <a:gridCol w="255972"/>
                <a:gridCol w="258755"/>
                <a:gridCol w="3605865"/>
                <a:gridCol w="726181"/>
                <a:gridCol w="726181"/>
                <a:gridCol w="559242"/>
                <a:gridCol w="701141"/>
                <a:gridCol w="578719"/>
                <a:gridCol w="612106"/>
              </a:tblGrid>
              <a:tr h="1517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5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6.928.073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15.788.874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4.960.702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13.463.077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3.272.780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23.460.524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2.539.289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13.393.095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15.773.117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3.128.375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3.235.820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3.811.807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2.588.335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3.544.668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2.307.940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2.230.210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23.839.382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11.677.573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10.583.503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16.320.589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6.500.150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9.213.603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3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488578"/>
              </p:ext>
            </p:extLst>
          </p:nvPr>
        </p:nvGraphicFramePr>
        <p:xfrm>
          <a:off x="323528" y="1913646"/>
          <a:ext cx="8191821" cy="4323658"/>
        </p:xfrm>
        <a:graphic>
          <a:graphicData uri="http://schemas.openxmlformats.org/drawingml/2006/table">
            <a:tbl>
              <a:tblPr/>
              <a:tblGrid>
                <a:gridCol w="263898"/>
                <a:gridCol w="252902"/>
                <a:gridCol w="255651"/>
                <a:gridCol w="3562617"/>
                <a:gridCol w="717472"/>
                <a:gridCol w="717472"/>
                <a:gridCol w="552535"/>
                <a:gridCol w="692731"/>
                <a:gridCol w="571778"/>
                <a:gridCol w="604765"/>
              </a:tblGrid>
              <a:tr h="2882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15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82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14.251.125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5.461.019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7.391.832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5.349.537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3.803.478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15.842.776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10.840.835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10.220.107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17.332.401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5.368.826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1.897.971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6.218.363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12.975.044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6.084.354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17.141.915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9.398.191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2.877.082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3.095.420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22.060.683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12.123.338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10.377.547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3.960.157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167" y="1571865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34551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04. PROGRAMA 01: INSTITUTO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136518"/>
              </p:ext>
            </p:extLst>
          </p:nvPr>
        </p:nvGraphicFramePr>
        <p:xfrm>
          <a:off x="395535" y="2060853"/>
          <a:ext cx="8088066" cy="3888426"/>
        </p:xfrm>
        <a:graphic>
          <a:graphicData uri="http://schemas.openxmlformats.org/drawingml/2006/table">
            <a:tbl>
              <a:tblPr/>
              <a:tblGrid>
                <a:gridCol w="741175"/>
                <a:gridCol w="277940"/>
                <a:gridCol w="287205"/>
                <a:gridCol w="2211170"/>
                <a:gridCol w="778233"/>
                <a:gridCol w="778233"/>
                <a:gridCol w="778233"/>
                <a:gridCol w="753527"/>
                <a:gridCol w="741175"/>
                <a:gridCol w="741175"/>
              </a:tblGrid>
              <a:tr h="1851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54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36.475.419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5.305.096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3.198.122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6" y="1578769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0423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49992"/>
              </p:ext>
            </p:extLst>
          </p:nvPr>
        </p:nvGraphicFramePr>
        <p:xfrm>
          <a:off x="535174" y="1988845"/>
          <a:ext cx="7781242" cy="3960440"/>
        </p:xfrm>
        <a:graphic>
          <a:graphicData uri="http://schemas.openxmlformats.org/drawingml/2006/table">
            <a:tbl>
              <a:tblPr/>
              <a:tblGrid>
                <a:gridCol w="770420"/>
                <a:gridCol w="288908"/>
                <a:gridCol w="298538"/>
                <a:gridCol w="1800856"/>
                <a:gridCol w="770420"/>
                <a:gridCol w="770420"/>
                <a:gridCol w="770420"/>
                <a:gridCol w="770420"/>
                <a:gridCol w="770420"/>
                <a:gridCol w="770420"/>
              </a:tblGrid>
              <a:tr h="2177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68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11.301.460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219854"/>
              </p:ext>
            </p:extLst>
          </p:nvPr>
        </p:nvGraphicFramePr>
        <p:xfrm>
          <a:off x="395535" y="1889335"/>
          <a:ext cx="8136902" cy="4347976"/>
        </p:xfrm>
        <a:graphic>
          <a:graphicData uri="http://schemas.openxmlformats.org/drawingml/2006/table">
            <a:tbl>
              <a:tblPr/>
              <a:tblGrid>
                <a:gridCol w="743096"/>
                <a:gridCol w="241507"/>
                <a:gridCol w="260084"/>
                <a:gridCol w="2093054"/>
                <a:gridCol w="842175"/>
                <a:gridCol w="845272"/>
                <a:gridCol w="845272"/>
                <a:gridCol w="780250"/>
                <a:gridCol w="743096"/>
                <a:gridCol w="743096"/>
              </a:tblGrid>
              <a:tr h="1802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19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1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90.302.729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18.900.147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4.729.850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35.069.963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12.796.152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12.796.152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21.630.772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20.825.872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7.077.364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7.806.550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5.941.958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04138"/>
              </p:ext>
            </p:extLst>
          </p:nvPr>
        </p:nvGraphicFramePr>
        <p:xfrm>
          <a:off x="529369" y="1798390"/>
          <a:ext cx="8047955" cy="619125"/>
        </p:xfrm>
        <a:graphic>
          <a:graphicData uri="http://schemas.openxmlformats.org/drawingml/2006/table">
            <a:tbl>
              <a:tblPr/>
              <a:tblGrid>
                <a:gridCol w="3034519"/>
                <a:gridCol w="792088"/>
                <a:gridCol w="936104"/>
                <a:gridCol w="864096"/>
                <a:gridCol w="864096"/>
                <a:gridCol w="821799"/>
                <a:gridCol w="735253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>
          <a:xfrm>
            <a:off x="1461901" y="758931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341106"/>
              </p:ext>
            </p:extLst>
          </p:nvPr>
        </p:nvGraphicFramePr>
        <p:xfrm>
          <a:off x="529370" y="2417520"/>
          <a:ext cx="8047953" cy="3692136"/>
        </p:xfrm>
        <a:graphic>
          <a:graphicData uri="http://schemas.openxmlformats.org/drawingml/2006/table">
            <a:tbl>
              <a:tblPr/>
              <a:tblGrid>
                <a:gridCol w="277175"/>
                <a:gridCol w="263975"/>
                <a:gridCol w="277175"/>
                <a:gridCol w="2230593"/>
                <a:gridCol w="791926"/>
                <a:gridCol w="900817"/>
                <a:gridCol w="900817"/>
                <a:gridCol w="831523"/>
                <a:gridCol w="808989"/>
                <a:gridCol w="764963"/>
              </a:tblGrid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3 de 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638973"/>
              </p:ext>
            </p:extLst>
          </p:nvPr>
        </p:nvGraphicFramePr>
        <p:xfrm>
          <a:off x="634260" y="1798390"/>
          <a:ext cx="7809202" cy="619125"/>
        </p:xfrm>
        <a:graphic>
          <a:graphicData uri="http://schemas.openxmlformats.org/drawingml/2006/table">
            <a:tbl>
              <a:tblPr/>
              <a:tblGrid>
                <a:gridCol w="2958000"/>
                <a:gridCol w="799759"/>
                <a:gridCol w="872464"/>
                <a:gridCol w="872464"/>
                <a:gridCol w="799759"/>
                <a:gridCol w="793315"/>
                <a:gridCol w="713441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54286"/>
              </p:ext>
            </p:extLst>
          </p:nvPr>
        </p:nvGraphicFramePr>
        <p:xfrm>
          <a:off x="638573" y="2417512"/>
          <a:ext cx="7804889" cy="3027711"/>
        </p:xfrm>
        <a:graphic>
          <a:graphicData uri="http://schemas.openxmlformats.org/drawingml/2006/table">
            <a:tbl>
              <a:tblPr/>
              <a:tblGrid>
                <a:gridCol w="268803"/>
                <a:gridCol w="256003"/>
                <a:gridCol w="268803"/>
                <a:gridCol w="2136017"/>
                <a:gridCol w="795217"/>
                <a:gridCol w="873610"/>
                <a:gridCol w="873610"/>
                <a:gridCol w="806409"/>
                <a:gridCol w="758408"/>
                <a:gridCol w="768009"/>
              </a:tblGrid>
              <a:tr h="356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176946"/>
              </p:ext>
            </p:extLst>
          </p:nvPr>
        </p:nvGraphicFramePr>
        <p:xfrm>
          <a:off x="686194" y="1798390"/>
          <a:ext cx="7734302" cy="683541"/>
        </p:xfrm>
        <a:graphic>
          <a:graphicData uri="http://schemas.openxmlformats.org/drawingml/2006/table">
            <a:tbl>
              <a:tblPr/>
              <a:tblGrid>
                <a:gridCol w="2949702"/>
                <a:gridCol w="792088"/>
                <a:gridCol w="792088"/>
                <a:gridCol w="864096"/>
                <a:gridCol w="792088"/>
                <a:gridCol w="837642"/>
                <a:gridCol w="706598"/>
              </a:tblGrid>
              <a:tr h="1682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528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871917"/>
              </p:ext>
            </p:extLst>
          </p:nvPr>
        </p:nvGraphicFramePr>
        <p:xfrm>
          <a:off x="686195" y="2481932"/>
          <a:ext cx="7734301" cy="3810000"/>
        </p:xfrm>
        <a:graphic>
          <a:graphicData uri="http://schemas.openxmlformats.org/drawingml/2006/table">
            <a:tbl>
              <a:tblPr/>
              <a:tblGrid>
                <a:gridCol w="266372"/>
                <a:gridCol w="253688"/>
                <a:gridCol w="266372"/>
                <a:gridCol w="2143660"/>
                <a:gridCol w="811697"/>
                <a:gridCol w="815075"/>
                <a:gridCol w="865709"/>
                <a:gridCol w="799116"/>
                <a:gridCol w="751549"/>
                <a:gridCol w="761063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331614,6%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331614,6%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331614,6%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331614,6%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61901" y="696948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24143"/>
              </p:ext>
            </p:extLst>
          </p:nvPr>
        </p:nvGraphicFramePr>
        <p:xfrm>
          <a:off x="395538" y="1844831"/>
          <a:ext cx="8191775" cy="4392480"/>
        </p:xfrm>
        <a:graphic>
          <a:graphicData uri="http://schemas.openxmlformats.org/drawingml/2006/table">
            <a:tbl>
              <a:tblPr/>
              <a:tblGrid>
                <a:gridCol w="730593"/>
                <a:gridCol w="273973"/>
                <a:gridCol w="283104"/>
                <a:gridCol w="2374427"/>
                <a:gridCol w="767123"/>
                <a:gridCol w="767123"/>
                <a:gridCol w="767123"/>
                <a:gridCol w="767123"/>
                <a:gridCol w="730593"/>
                <a:gridCol w="730593"/>
              </a:tblGrid>
              <a:tr h="1748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4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5.627.112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2.370.451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1.751.416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2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835696" y="55217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286543"/>
              </p:ext>
            </p:extLst>
          </p:nvPr>
        </p:nvGraphicFramePr>
        <p:xfrm>
          <a:off x="323528" y="1628801"/>
          <a:ext cx="8275743" cy="597997"/>
        </p:xfrm>
        <a:graphic>
          <a:graphicData uri="http://schemas.openxmlformats.org/drawingml/2006/table">
            <a:tbl>
              <a:tblPr/>
              <a:tblGrid>
                <a:gridCol w="3528392"/>
                <a:gridCol w="757373"/>
                <a:gridCol w="754795"/>
                <a:gridCol w="864096"/>
                <a:gridCol w="792088"/>
                <a:gridCol w="648072"/>
                <a:gridCol w="930927"/>
              </a:tblGrid>
              <a:tr h="201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660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038952"/>
              </p:ext>
            </p:extLst>
          </p:nvPr>
        </p:nvGraphicFramePr>
        <p:xfrm>
          <a:off x="323522" y="2226798"/>
          <a:ext cx="8280652" cy="3493953"/>
        </p:xfrm>
        <a:graphic>
          <a:graphicData uri="http://schemas.openxmlformats.org/drawingml/2006/table">
            <a:tbl>
              <a:tblPr/>
              <a:tblGrid>
                <a:gridCol w="318871"/>
                <a:gridCol w="305585"/>
                <a:gridCol w="308906"/>
                <a:gridCol w="2590818"/>
                <a:gridCol w="797175"/>
                <a:gridCol w="794247"/>
                <a:gridCol w="792557"/>
                <a:gridCol w="792557"/>
                <a:gridCol w="648456"/>
                <a:gridCol w="931480"/>
              </a:tblGrid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690.101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1561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 3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22427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597845"/>
              </p:ext>
            </p:extLst>
          </p:nvPr>
        </p:nvGraphicFramePr>
        <p:xfrm>
          <a:off x="597599" y="1836261"/>
          <a:ext cx="7954452" cy="533091"/>
        </p:xfrm>
        <a:graphic>
          <a:graphicData uri="http://schemas.openxmlformats.org/drawingml/2006/table">
            <a:tbl>
              <a:tblPr/>
              <a:tblGrid>
                <a:gridCol w="3423318"/>
                <a:gridCol w="790840"/>
                <a:gridCol w="831642"/>
                <a:gridCol w="789361"/>
                <a:gridCol w="715314"/>
                <a:gridCol w="694549"/>
                <a:gridCol w="709428"/>
              </a:tblGrid>
              <a:tr h="1261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643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22929"/>
              </p:ext>
            </p:extLst>
          </p:nvPr>
        </p:nvGraphicFramePr>
        <p:xfrm>
          <a:off x="597599" y="2372436"/>
          <a:ext cx="7954453" cy="3792516"/>
        </p:xfrm>
        <a:graphic>
          <a:graphicData uri="http://schemas.openxmlformats.org/drawingml/2006/table">
            <a:tbl>
              <a:tblPr/>
              <a:tblGrid>
                <a:gridCol w="306309"/>
                <a:gridCol w="293546"/>
                <a:gridCol w="296737"/>
                <a:gridCol w="2458312"/>
                <a:gridCol w="796218"/>
                <a:gridCol w="804060"/>
                <a:gridCol w="804060"/>
                <a:gridCol w="718607"/>
                <a:gridCol w="726266"/>
                <a:gridCol w="750338"/>
              </a:tblGrid>
              <a:tr h="140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1.416.156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141615,6%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141615,6%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1.416.156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141615,6%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141615,6%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249" y="1628800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03647" y="76728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9309"/>
              </p:ext>
            </p:extLst>
          </p:nvPr>
        </p:nvGraphicFramePr>
        <p:xfrm>
          <a:off x="450248" y="2000494"/>
          <a:ext cx="8236552" cy="4236824"/>
        </p:xfrm>
        <a:graphic>
          <a:graphicData uri="http://schemas.openxmlformats.org/drawingml/2006/table">
            <a:tbl>
              <a:tblPr/>
              <a:tblGrid>
                <a:gridCol w="723828"/>
                <a:gridCol w="271435"/>
                <a:gridCol w="280482"/>
                <a:gridCol w="2424821"/>
                <a:gridCol w="723828"/>
                <a:gridCol w="723828"/>
                <a:gridCol w="820337"/>
                <a:gridCol w="820337"/>
                <a:gridCol w="723828"/>
                <a:gridCol w="723828"/>
              </a:tblGrid>
              <a:tr h="1621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978.432.547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573.847.941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-160.105.044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573.847.941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-160.105.044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160.105.044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160.105.044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160.105.044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160.105.044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2.492.104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2.492.104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1.194.232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1.194.232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1.699.139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1.699.139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161.686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161.686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571.263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571.263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23.507.691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23.507.691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1608" y="1556792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41323" y="64407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184773"/>
              </p:ext>
            </p:extLst>
          </p:nvPr>
        </p:nvGraphicFramePr>
        <p:xfrm>
          <a:off x="551800" y="1916832"/>
          <a:ext cx="7886698" cy="613245"/>
        </p:xfrm>
        <a:graphic>
          <a:graphicData uri="http://schemas.openxmlformats.org/drawingml/2006/table">
            <a:tbl>
              <a:tblPr/>
              <a:tblGrid>
                <a:gridCol w="3300120"/>
                <a:gridCol w="720080"/>
                <a:gridCol w="792088"/>
                <a:gridCol w="766864"/>
                <a:gridCol w="792088"/>
                <a:gridCol w="720080"/>
                <a:gridCol w="795378"/>
              </a:tblGrid>
              <a:tr h="159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357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094950"/>
              </p:ext>
            </p:extLst>
          </p:nvPr>
        </p:nvGraphicFramePr>
        <p:xfrm>
          <a:off x="551801" y="2530077"/>
          <a:ext cx="7886698" cy="3347201"/>
        </p:xfrm>
        <a:graphic>
          <a:graphicData uri="http://schemas.openxmlformats.org/drawingml/2006/table">
            <a:tbl>
              <a:tblPr/>
              <a:tblGrid>
                <a:gridCol w="296098"/>
                <a:gridCol w="283761"/>
                <a:gridCol w="286846"/>
                <a:gridCol w="2442031"/>
                <a:gridCol w="711463"/>
                <a:gridCol w="806819"/>
                <a:gridCol w="752135"/>
                <a:gridCol w="827055"/>
                <a:gridCol w="740245"/>
                <a:gridCol w="740245"/>
              </a:tblGrid>
              <a:tr h="207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23.296.161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23.296.161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28.254.643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28.254.643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36.533.725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36.533.725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1.262.941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1.262.941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1.059.858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1.059.858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27.416.748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27.416.748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3" y="1550982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700034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199209"/>
              </p:ext>
            </p:extLst>
          </p:nvPr>
        </p:nvGraphicFramePr>
        <p:xfrm>
          <a:off x="500354" y="1813760"/>
          <a:ext cx="8014996" cy="4279820"/>
        </p:xfrm>
        <a:graphic>
          <a:graphicData uri="http://schemas.openxmlformats.org/drawingml/2006/table">
            <a:tbl>
              <a:tblPr/>
              <a:tblGrid>
                <a:gridCol w="721259"/>
                <a:gridCol w="270472"/>
                <a:gridCol w="279488"/>
                <a:gridCol w="2223885"/>
                <a:gridCol w="721259"/>
                <a:gridCol w="721259"/>
                <a:gridCol w="817428"/>
                <a:gridCol w="817428"/>
                <a:gridCol w="721259"/>
                <a:gridCol w="721259"/>
              </a:tblGrid>
              <a:tr h="1634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05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3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15.442.303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586.393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3.103.529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1.813.509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677419"/>
              </p:ext>
            </p:extLst>
          </p:nvPr>
        </p:nvGraphicFramePr>
        <p:xfrm>
          <a:off x="539552" y="2057400"/>
          <a:ext cx="7776864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5046496"/>
              </p:ext>
            </p:extLst>
          </p:nvPr>
        </p:nvGraphicFramePr>
        <p:xfrm>
          <a:off x="539552" y="2057400"/>
          <a:ext cx="7704856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818923"/>
              </p:ext>
            </p:extLst>
          </p:nvPr>
        </p:nvGraphicFramePr>
        <p:xfrm>
          <a:off x="539552" y="2060848"/>
          <a:ext cx="7920879" cy="3456387"/>
        </p:xfrm>
        <a:graphic>
          <a:graphicData uri="http://schemas.openxmlformats.org/drawingml/2006/table">
            <a:tbl>
              <a:tblPr/>
              <a:tblGrid>
                <a:gridCol w="333657"/>
                <a:gridCol w="2446818"/>
                <a:gridCol w="823716"/>
                <a:gridCol w="889752"/>
                <a:gridCol w="945361"/>
                <a:gridCol w="823716"/>
                <a:gridCol w="823716"/>
                <a:gridCol w="834143"/>
              </a:tblGrid>
              <a:tr h="1996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1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9.993.547.324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1.656.173.947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561.866.279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307.498.351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361.783.480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272.742.714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11.923.532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255.736.939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136.924.973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619705"/>
              </p:ext>
            </p:extLst>
          </p:nvPr>
        </p:nvGraphicFramePr>
        <p:xfrm>
          <a:off x="467543" y="2132854"/>
          <a:ext cx="8136904" cy="3168353"/>
        </p:xfrm>
        <a:graphic>
          <a:graphicData uri="http://schemas.openxmlformats.org/drawingml/2006/table">
            <a:tbl>
              <a:tblPr/>
              <a:tblGrid>
                <a:gridCol w="254184"/>
                <a:gridCol w="326808"/>
                <a:gridCol w="2460134"/>
                <a:gridCol w="968319"/>
                <a:gridCol w="919903"/>
                <a:gridCol w="835175"/>
                <a:gridCol w="919903"/>
                <a:gridCol w="726239"/>
                <a:gridCol w="726239"/>
              </a:tblGrid>
              <a:tr h="5760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1.876.257.187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1.414.847.319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248.947.177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212.462.691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540.115.900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36.475.419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5.305.096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11.301.460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2.084.926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90.302.729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1.173.004.915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1.080.664.915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-92.340.000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5.627.112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5.627.112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978.432.547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886.092.547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-92.340.000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15.442.303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586.393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3.103.529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394621"/>
              </p:ext>
            </p:extLst>
          </p:nvPr>
        </p:nvGraphicFramePr>
        <p:xfrm>
          <a:off x="395536" y="2162161"/>
          <a:ext cx="8208913" cy="3635558"/>
        </p:xfrm>
        <a:graphic>
          <a:graphicData uri="http://schemas.openxmlformats.org/drawingml/2006/table">
            <a:tbl>
              <a:tblPr/>
              <a:tblGrid>
                <a:gridCol w="364841"/>
                <a:gridCol w="3505075"/>
                <a:gridCol w="781801"/>
                <a:gridCol w="781801"/>
                <a:gridCol w="638471"/>
                <a:gridCol w="755742"/>
                <a:gridCol w="677561"/>
                <a:gridCol w="703621"/>
              </a:tblGrid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1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14.552.534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21.449.772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46.960.072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105.454.334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2.492.104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20.399.256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230.677.944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3.548.906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56.159.454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184.171.969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1.194.232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33.683.967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278.553.519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1.699.139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47.151.785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98.329.193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18.050.664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55.211.288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352.258.947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571.263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62.885.306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192.426.744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23.507.691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29.444.085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278.329.178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5.262.547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55.674.296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182.199.421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23.296.161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32.199.422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165.653.542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24.591.764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16.515.711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116.487.314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28.254.643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17.845.416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075492"/>
              </p:ext>
            </p:extLst>
          </p:nvPr>
        </p:nvGraphicFramePr>
        <p:xfrm>
          <a:off x="395536" y="2060844"/>
          <a:ext cx="8208911" cy="3960443"/>
        </p:xfrm>
        <a:graphic>
          <a:graphicData uri="http://schemas.openxmlformats.org/drawingml/2006/table">
            <a:tbl>
              <a:tblPr/>
              <a:tblGrid>
                <a:gridCol w="364841"/>
                <a:gridCol w="3505075"/>
                <a:gridCol w="781800"/>
                <a:gridCol w="781800"/>
                <a:gridCol w="638471"/>
                <a:gridCol w="755742"/>
                <a:gridCol w="677561"/>
                <a:gridCol w="703621"/>
              </a:tblGrid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5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351.882.713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36.533.725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70.925.995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165.815.832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3.672.028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35.914.709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23.123.929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31.483.996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14.964.744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103.060.235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1.262.941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19.362.145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50.933.532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50.415.968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385.772.420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63.139.372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41.865.303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88.306.550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67.003.768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12.943.071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1.368.866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2.621.733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114.397.885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27.416.748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31.569.881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8223</Words>
  <Application>Microsoft Office PowerPoint</Application>
  <PresentationFormat>Presentación en pantalla (4:3)</PresentationFormat>
  <Paragraphs>4790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Verdana</vt:lpstr>
      <vt:lpstr>1_Tema de Office</vt:lpstr>
      <vt:lpstr>EJECUCIÓN ACUMULADA DE GASTOS PRESUPUESTARIOS AL MES DE FEBRERO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FEBRERO DE 2020  PARTIDA 16 MINISTERIO DE  SALUD</vt:lpstr>
      <vt:lpstr>Presentación de PowerPoint</vt:lpstr>
      <vt:lpstr>Presentación de PowerPoint</vt:lpstr>
      <vt:lpstr>Presentación de PowerPoint</vt:lpstr>
      <vt:lpstr>EJECUCIÓN ACUMULADA DE GASTOS A FEBRERO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42</cp:revision>
  <dcterms:created xsi:type="dcterms:W3CDTF">2020-01-06T19:24:32Z</dcterms:created>
  <dcterms:modified xsi:type="dcterms:W3CDTF">2020-07-31T03:08:48Z</dcterms:modified>
</cp:coreProperties>
</file>