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70-44A7-BA6C-7787BE0EE2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70-44A7-BA6C-7787BE0EE2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70-44A7-BA6C-7787BE0EE2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70-44A7-BA6C-7787BE0EE2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70-44A7-BA6C-7787BE0EE2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70-44A7-BA6C-7787BE0EE2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70-44A7-BA6C-7787BE0EE2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70-44A7-BA6C-7787BE0EE2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70-44A7-BA6C-7787BE0EE28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15'!$B$54:$C$62</c:f>
              <c:multiLvlStrCache>
                <c:ptCount val="9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ADQUISICIÓN DE ACTIVOS NO FINANCIEROS</c:v>
                  </c:pt>
                  <c:pt idx="6">
                    <c:v>ADQUISICIÓN DE ACTIVOS FINANCIEROS</c:v>
                  </c:pt>
                  <c:pt idx="7">
                    <c:v>PRÉSTAMOS</c:v>
                  </c:pt>
                  <c:pt idx="8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29</c:v>
                  </c:pt>
                  <c:pt idx="6">
                    <c:v>30</c:v>
                  </c:pt>
                  <c:pt idx="7">
                    <c:v>32</c:v>
                  </c:pt>
                  <c:pt idx="8">
                    <c:v>34</c:v>
                  </c:pt>
                </c:lvl>
              </c:multiLvlStrCache>
            </c:multiLvlStrRef>
          </c:cat>
          <c:val>
            <c:numRef>
              <c:f>'Partida 15'!$D$54:$D$62</c:f>
              <c:numCache>
                <c:formatCode>0.0%</c:formatCode>
                <c:ptCount val="9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1.9912066245899488E-5</c:v>
                </c:pt>
                <c:pt idx="5">
                  <c:v>0</c:v>
                </c:pt>
                <c:pt idx="6">
                  <c:v>1.0339627169340631E-3</c:v>
                </c:pt>
                <c:pt idx="7">
                  <c:v>9.6010424324414999E-3</c:v>
                </c:pt>
                <c:pt idx="8">
                  <c:v>1.3501579393308889E-2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70-44A7-BA6C-7787BE0EE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A-4676-8454-71697462FF43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0A-4676-8454-71697462FF43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15'!$D$26:$E$26</c:f>
              <c:numCache>
                <c:formatCode>0.0%</c:formatCode>
                <c:ptCount val="2"/>
                <c:pt idx="0">
                  <c:v>8.0071807007647516E-2</c:v>
                </c:pt>
                <c:pt idx="1">
                  <c:v>8.7001446749213271E-2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0A-4676-8454-71697462F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203589504"/>
        <c:axId val="203591040"/>
      </c:barChart>
      <c:catAx>
        <c:axId val="20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8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0A-46BA-80DB-58B8E18EC760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0A-46BA-80DB-58B8E18EC760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15'!$D$20:$E$20</c:f>
              <c:numCache>
                <c:formatCode>0.0%</c:formatCode>
                <c:ptCount val="2"/>
                <c:pt idx="0">
                  <c:v>8.0071807007647516E-2</c:v>
                </c:pt>
                <c:pt idx="1">
                  <c:v>0.16695667431686415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0A-46BA-80DB-58B8E18EC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0160"/>
        <c:axId val="194310144"/>
      </c:lineChart>
      <c:catAx>
        <c:axId val="1943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10144"/>
        <c:crosses val="autoZero"/>
        <c:auto val="1"/>
        <c:lblAlgn val="ctr"/>
        <c:lblOffset val="100"/>
        <c:noMultiLvlLbl val="0"/>
      </c:catAx>
      <c:valAx>
        <c:axId val="194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0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28-07-2020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8E7C0D-9DF7-475E-9C25-FEB389D98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34831"/>
              </p:ext>
            </p:extLst>
          </p:nvPr>
        </p:nvGraphicFramePr>
        <p:xfrm>
          <a:off x="539552" y="1784747"/>
          <a:ext cx="8074096" cy="3288506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93089610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764869739"/>
                    </a:ext>
                  </a:extLst>
                </a:gridCol>
                <a:gridCol w="280706">
                  <a:extLst>
                    <a:ext uri="{9D8B030D-6E8A-4147-A177-3AD203B41FA5}">
                      <a16:colId xmlns:a16="http://schemas.microsoft.com/office/drawing/2014/main" val="2297208170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376071929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829038065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87991693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39911529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64803023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773952033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321400203"/>
                    </a:ext>
                  </a:extLst>
                </a:gridCol>
              </a:tblGrid>
              <a:tr h="148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57767"/>
                  </a:ext>
                </a:extLst>
              </a:tr>
              <a:tr h="4551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12248"/>
                  </a:ext>
                </a:extLst>
              </a:tr>
              <a:tr h="157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583.880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7907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13894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736458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88652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74938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920879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533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752661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5778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90077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36799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31924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70845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0096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2935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687879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319032"/>
                  </a:ext>
                </a:extLst>
              </a:tr>
              <a:tr h="148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3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CE0CDF-7058-4858-B865-731EDFE67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19849"/>
              </p:ext>
            </p:extLst>
          </p:nvPr>
        </p:nvGraphicFramePr>
        <p:xfrm>
          <a:off x="546001" y="1707363"/>
          <a:ext cx="8076791" cy="3660657"/>
        </p:xfrm>
        <a:graphic>
          <a:graphicData uri="http://schemas.openxmlformats.org/drawingml/2006/table">
            <a:tbl>
              <a:tblPr/>
              <a:tblGrid>
                <a:gridCol w="736486">
                  <a:extLst>
                    <a:ext uri="{9D8B030D-6E8A-4147-A177-3AD203B41FA5}">
                      <a16:colId xmlns:a16="http://schemas.microsoft.com/office/drawing/2014/main" val="3838268247"/>
                    </a:ext>
                  </a:extLst>
                </a:gridCol>
                <a:gridCol w="257770">
                  <a:extLst>
                    <a:ext uri="{9D8B030D-6E8A-4147-A177-3AD203B41FA5}">
                      <a16:colId xmlns:a16="http://schemas.microsoft.com/office/drawing/2014/main" val="3497061705"/>
                    </a:ext>
                  </a:extLst>
                </a:gridCol>
                <a:gridCol w="257770">
                  <a:extLst>
                    <a:ext uri="{9D8B030D-6E8A-4147-A177-3AD203B41FA5}">
                      <a16:colId xmlns:a16="http://schemas.microsoft.com/office/drawing/2014/main" val="800030673"/>
                    </a:ext>
                  </a:extLst>
                </a:gridCol>
                <a:gridCol w="2270829">
                  <a:extLst>
                    <a:ext uri="{9D8B030D-6E8A-4147-A177-3AD203B41FA5}">
                      <a16:colId xmlns:a16="http://schemas.microsoft.com/office/drawing/2014/main" val="4132218351"/>
                    </a:ext>
                  </a:extLst>
                </a:gridCol>
                <a:gridCol w="773310">
                  <a:extLst>
                    <a:ext uri="{9D8B030D-6E8A-4147-A177-3AD203B41FA5}">
                      <a16:colId xmlns:a16="http://schemas.microsoft.com/office/drawing/2014/main" val="3826906686"/>
                    </a:ext>
                  </a:extLst>
                </a:gridCol>
                <a:gridCol w="773310">
                  <a:extLst>
                    <a:ext uri="{9D8B030D-6E8A-4147-A177-3AD203B41FA5}">
                      <a16:colId xmlns:a16="http://schemas.microsoft.com/office/drawing/2014/main" val="2780611237"/>
                    </a:ext>
                  </a:extLst>
                </a:gridCol>
                <a:gridCol w="773310">
                  <a:extLst>
                    <a:ext uri="{9D8B030D-6E8A-4147-A177-3AD203B41FA5}">
                      <a16:colId xmlns:a16="http://schemas.microsoft.com/office/drawing/2014/main" val="2762119734"/>
                    </a:ext>
                  </a:extLst>
                </a:gridCol>
                <a:gridCol w="748760">
                  <a:extLst>
                    <a:ext uri="{9D8B030D-6E8A-4147-A177-3AD203B41FA5}">
                      <a16:colId xmlns:a16="http://schemas.microsoft.com/office/drawing/2014/main" val="4133722206"/>
                    </a:ext>
                  </a:extLst>
                </a:gridCol>
                <a:gridCol w="748760">
                  <a:extLst>
                    <a:ext uri="{9D8B030D-6E8A-4147-A177-3AD203B41FA5}">
                      <a16:colId xmlns:a16="http://schemas.microsoft.com/office/drawing/2014/main" val="3176702545"/>
                    </a:ext>
                  </a:extLst>
                </a:gridCol>
                <a:gridCol w="736486">
                  <a:extLst>
                    <a:ext uri="{9D8B030D-6E8A-4147-A177-3AD203B41FA5}">
                      <a16:colId xmlns:a16="http://schemas.microsoft.com/office/drawing/2014/main" val="1503388963"/>
                    </a:ext>
                  </a:extLst>
                </a:gridCol>
              </a:tblGrid>
              <a:tr h="151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43203"/>
                  </a:ext>
                </a:extLst>
              </a:tr>
              <a:tr h="4646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977383"/>
                  </a:ext>
                </a:extLst>
              </a:tr>
              <a:tr h="16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7.277.706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2013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0089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4998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88188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714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675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0335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941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96225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2584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87829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62285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233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0811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5655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077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5.853.629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4926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0367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58329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3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F5E42A-5E2E-4698-A527-014CF0D8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98974"/>
              </p:ext>
            </p:extLst>
          </p:nvPr>
        </p:nvGraphicFramePr>
        <p:xfrm>
          <a:off x="505298" y="1889336"/>
          <a:ext cx="7996323" cy="4096369"/>
        </p:xfrm>
        <a:graphic>
          <a:graphicData uri="http://schemas.openxmlformats.org/drawingml/2006/table">
            <a:tbl>
              <a:tblPr/>
              <a:tblGrid>
                <a:gridCol w="668449">
                  <a:extLst>
                    <a:ext uri="{9D8B030D-6E8A-4147-A177-3AD203B41FA5}">
                      <a16:colId xmlns:a16="http://schemas.microsoft.com/office/drawing/2014/main" val="1929661208"/>
                    </a:ext>
                  </a:extLst>
                </a:gridCol>
                <a:gridCol w="250668">
                  <a:extLst>
                    <a:ext uri="{9D8B030D-6E8A-4147-A177-3AD203B41FA5}">
                      <a16:colId xmlns:a16="http://schemas.microsoft.com/office/drawing/2014/main" val="2980729204"/>
                    </a:ext>
                  </a:extLst>
                </a:gridCol>
                <a:gridCol w="259024">
                  <a:extLst>
                    <a:ext uri="{9D8B030D-6E8A-4147-A177-3AD203B41FA5}">
                      <a16:colId xmlns:a16="http://schemas.microsoft.com/office/drawing/2014/main" val="1461922241"/>
                    </a:ext>
                  </a:extLst>
                </a:gridCol>
                <a:gridCol w="2662656">
                  <a:extLst>
                    <a:ext uri="{9D8B030D-6E8A-4147-A177-3AD203B41FA5}">
                      <a16:colId xmlns:a16="http://schemas.microsoft.com/office/drawing/2014/main" val="2774264759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1598927098"/>
                    </a:ext>
                  </a:extLst>
                </a:gridCol>
                <a:gridCol w="646168">
                  <a:extLst>
                    <a:ext uri="{9D8B030D-6E8A-4147-A177-3AD203B41FA5}">
                      <a16:colId xmlns:a16="http://schemas.microsoft.com/office/drawing/2014/main" val="2140748730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3706877272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1698922199"/>
                    </a:ext>
                  </a:extLst>
                </a:gridCol>
                <a:gridCol w="679590">
                  <a:extLst>
                    <a:ext uri="{9D8B030D-6E8A-4147-A177-3AD203B41FA5}">
                      <a16:colId xmlns:a16="http://schemas.microsoft.com/office/drawing/2014/main" val="125050531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381228893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61559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6016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19.356.218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4834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2.518.870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53129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604.057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5479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14.902.999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2779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12.046.752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431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47496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377.473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291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3320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8622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1745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2.924.747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9441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178.475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6161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2306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2.824.912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2847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3.306.521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22586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520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2.847.887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5324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2.386.187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66992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93953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0176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00090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9161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0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41B1FD-6BCA-46F0-99AB-4B97787D5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18502"/>
              </p:ext>
            </p:extLst>
          </p:nvPr>
        </p:nvGraphicFramePr>
        <p:xfrm>
          <a:off x="529368" y="1949304"/>
          <a:ext cx="8057943" cy="1977557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2803499797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327940235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1534006070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3726478958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1728058603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3493192434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1248792175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1910190384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1905176557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3803305886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498754"/>
                  </a:ext>
                </a:extLst>
              </a:tr>
              <a:tr h="282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0289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4828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98261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6236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7370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68825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7589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41168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698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1657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64794,0%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64794,0%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95426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4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187EA3-F385-42F4-92F9-6F50715B7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98227"/>
              </p:ext>
            </p:extLst>
          </p:nvPr>
        </p:nvGraphicFramePr>
        <p:xfrm>
          <a:off x="541335" y="1754337"/>
          <a:ext cx="8040800" cy="2867025"/>
        </p:xfrm>
        <a:graphic>
          <a:graphicData uri="http://schemas.openxmlformats.org/drawingml/2006/table">
            <a:tbl>
              <a:tblPr/>
              <a:tblGrid>
                <a:gridCol w="729324">
                  <a:extLst>
                    <a:ext uri="{9D8B030D-6E8A-4147-A177-3AD203B41FA5}">
                      <a16:colId xmlns:a16="http://schemas.microsoft.com/office/drawing/2014/main" val="1498166404"/>
                    </a:ext>
                  </a:extLst>
                </a:gridCol>
                <a:gridCol w="264380">
                  <a:extLst>
                    <a:ext uri="{9D8B030D-6E8A-4147-A177-3AD203B41FA5}">
                      <a16:colId xmlns:a16="http://schemas.microsoft.com/office/drawing/2014/main" val="1313219493"/>
                    </a:ext>
                  </a:extLst>
                </a:gridCol>
                <a:gridCol w="264380">
                  <a:extLst>
                    <a:ext uri="{9D8B030D-6E8A-4147-A177-3AD203B41FA5}">
                      <a16:colId xmlns:a16="http://schemas.microsoft.com/office/drawing/2014/main" val="877840608"/>
                    </a:ext>
                  </a:extLst>
                </a:gridCol>
                <a:gridCol w="2297372">
                  <a:extLst>
                    <a:ext uri="{9D8B030D-6E8A-4147-A177-3AD203B41FA5}">
                      <a16:colId xmlns:a16="http://schemas.microsoft.com/office/drawing/2014/main" val="3910740504"/>
                    </a:ext>
                  </a:extLst>
                </a:gridCol>
                <a:gridCol w="765790">
                  <a:extLst>
                    <a:ext uri="{9D8B030D-6E8A-4147-A177-3AD203B41FA5}">
                      <a16:colId xmlns:a16="http://schemas.microsoft.com/office/drawing/2014/main" val="638611970"/>
                    </a:ext>
                  </a:extLst>
                </a:gridCol>
                <a:gridCol w="765790">
                  <a:extLst>
                    <a:ext uri="{9D8B030D-6E8A-4147-A177-3AD203B41FA5}">
                      <a16:colId xmlns:a16="http://schemas.microsoft.com/office/drawing/2014/main" val="957384245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3829031426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1465302475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269367992"/>
                    </a:ext>
                  </a:extLst>
                </a:gridCol>
                <a:gridCol w="729324">
                  <a:extLst>
                    <a:ext uri="{9D8B030D-6E8A-4147-A177-3AD203B41FA5}">
                      <a16:colId xmlns:a16="http://schemas.microsoft.com/office/drawing/2014/main" val="85457876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32894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14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230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9663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590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018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948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0468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143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923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5275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270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89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150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512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0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1D1CF1-D170-4D1A-A147-07DC54983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60245"/>
              </p:ext>
            </p:extLst>
          </p:nvPr>
        </p:nvGraphicFramePr>
        <p:xfrm>
          <a:off x="548481" y="1605824"/>
          <a:ext cx="8046242" cy="3676650"/>
        </p:xfrm>
        <a:graphic>
          <a:graphicData uri="http://schemas.openxmlformats.org/drawingml/2006/table">
            <a:tbl>
              <a:tblPr/>
              <a:tblGrid>
                <a:gridCol w="724887">
                  <a:extLst>
                    <a:ext uri="{9D8B030D-6E8A-4147-A177-3AD203B41FA5}">
                      <a16:colId xmlns:a16="http://schemas.microsoft.com/office/drawing/2014/main" val="3312847762"/>
                    </a:ext>
                  </a:extLst>
                </a:gridCol>
                <a:gridCol w="344321">
                  <a:extLst>
                    <a:ext uri="{9D8B030D-6E8A-4147-A177-3AD203B41FA5}">
                      <a16:colId xmlns:a16="http://schemas.microsoft.com/office/drawing/2014/main" val="3173251208"/>
                    </a:ext>
                  </a:extLst>
                </a:gridCol>
                <a:gridCol w="344321">
                  <a:extLst>
                    <a:ext uri="{9D8B030D-6E8A-4147-A177-3AD203B41FA5}">
                      <a16:colId xmlns:a16="http://schemas.microsoft.com/office/drawing/2014/main" val="3556277425"/>
                    </a:ext>
                  </a:extLst>
                </a:gridCol>
                <a:gridCol w="2319636">
                  <a:extLst>
                    <a:ext uri="{9D8B030D-6E8A-4147-A177-3AD203B41FA5}">
                      <a16:colId xmlns:a16="http://schemas.microsoft.com/office/drawing/2014/main" val="1069912504"/>
                    </a:ext>
                  </a:extLst>
                </a:gridCol>
                <a:gridCol w="724887">
                  <a:extLst>
                    <a:ext uri="{9D8B030D-6E8A-4147-A177-3AD203B41FA5}">
                      <a16:colId xmlns:a16="http://schemas.microsoft.com/office/drawing/2014/main" val="2244959524"/>
                    </a:ext>
                  </a:extLst>
                </a:gridCol>
                <a:gridCol w="688642">
                  <a:extLst>
                    <a:ext uri="{9D8B030D-6E8A-4147-A177-3AD203B41FA5}">
                      <a16:colId xmlns:a16="http://schemas.microsoft.com/office/drawing/2014/main" val="2559646285"/>
                    </a:ext>
                  </a:extLst>
                </a:gridCol>
                <a:gridCol w="724887">
                  <a:extLst>
                    <a:ext uri="{9D8B030D-6E8A-4147-A177-3AD203B41FA5}">
                      <a16:colId xmlns:a16="http://schemas.microsoft.com/office/drawing/2014/main" val="2871733490"/>
                    </a:ext>
                  </a:extLst>
                </a:gridCol>
                <a:gridCol w="724887">
                  <a:extLst>
                    <a:ext uri="{9D8B030D-6E8A-4147-A177-3AD203B41FA5}">
                      <a16:colId xmlns:a16="http://schemas.microsoft.com/office/drawing/2014/main" val="1187180896"/>
                    </a:ext>
                  </a:extLst>
                </a:gridCol>
                <a:gridCol w="724887">
                  <a:extLst>
                    <a:ext uri="{9D8B030D-6E8A-4147-A177-3AD203B41FA5}">
                      <a16:colId xmlns:a16="http://schemas.microsoft.com/office/drawing/2014/main" val="3656113936"/>
                    </a:ext>
                  </a:extLst>
                </a:gridCol>
                <a:gridCol w="724887">
                  <a:extLst>
                    <a:ext uri="{9D8B030D-6E8A-4147-A177-3AD203B41FA5}">
                      <a16:colId xmlns:a16="http://schemas.microsoft.com/office/drawing/2014/main" val="275551614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634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012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222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135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457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667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587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4825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092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0582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97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8710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636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194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253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555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546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222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6516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2509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20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8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B19897-0F53-490A-962E-0DE29EBC5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26910"/>
              </p:ext>
            </p:extLst>
          </p:nvPr>
        </p:nvGraphicFramePr>
        <p:xfrm>
          <a:off x="539552" y="1704150"/>
          <a:ext cx="8036287" cy="3899076"/>
        </p:xfrm>
        <a:graphic>
          <a:graphicData uri="http://schemas.openxmlformats.org/drawingml/2006/table">
            <a:tbl>
              <a:tblPr/>
              <a:tblGrid>
                <a:gridCol w="598792">
                  <a:extLst>
                    <a:ext uri="{9D8B030D-6E8A-4147-A177-3AD203B41FA5}">
                      <a16:colId xmlns:a16="http://schemas.microsoft.com/office/drawing/2014/main" val="2222876922"/>
                    </a:ext>
                  </a:extLst>
                </a:gridCol>
                <a:gridCol w="224547">
                  <a:extLst>
                    <a:ext uri="{9D8B030D-6E8A-4147-A177-3AD203B41FA5}">
                      <a16:colId xmlns:a16="http://schemas.microsoft.com/office/drawing/2014/main" val="1460881126"/>
                    </a:ext>
                  </a:extLst>
                </a:gridCol>
                <a:gridCol w="232032">
                  <a:extLst>
                    <a:ext uri="{9D8B030D-6E8A-4147-A177-3AD203B41FA5}">
                      <a16:colId xmlns:a16="http://schemas.microsoft.com/office/drawing/2014/main" val="3540006517"/>
                    </a:ext>
                  </a:extLst>
                </a:gridCol>
                <a:gridCol w="2836779">
                  <a:extLst>
                    <a:ext uri="{9D8B030D-6E8A-4147-A177-3AD203B41FA5}">
                      <a16:colId xmlns:a16="http://schemas.microsoft.com/office/drawing/2014/main" val="4110664589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1908499261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2976652823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1862535899"/>
                    </a:ext>
                  </a:extLst>
                </a:gridCol>
                <a:gridCol w="678631">
                  <a:extLst>
                    <a:ext uri="{9D8B030D-6E8A-4147-A177-3AD203B41FA5}">
                      <a16:colId xmlns:a16="http://schemas.microsoft.com/office/drawing/2014/main" val="3023852309"/>
                    </a:ext>
                  </a:extLst>
                </a:gridCol>
                <a:gridCol w="621247">
                  <a:extLst>
                    <a:ext uri="{9D8B030D-6E8A-4147-A177-3AD203B41FA5}">
                      <a16:colId xmlns:a16="http://schemas.microsoft.com/office/drawing/2014/main" val="667856275"/>
                    </a:ext>
                  </a:extLst>
                </a:gridCol>
                <a:gridCol w="598792">
                  <a:extLst>
                    <a:ext uri="{9D8B030D-6E8A-4147-A177-3AD203B41FA5}">
                      <a16:colId xmlns:a16="http://schemas.microsoft.com/office/drawing/2014/main" val="205878632"/>
                    </a:ext>
                  </a:extLst>
                </a:gridCol>
              </a:tblGrid>
              <a:tr h="129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35630"/>
                  </a:ext>
                </a:extLst>
              </a:tr>
              <a:tr h="3963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99328"/>
                  </a:ext>
                </a:extLst>
              </a:tr>
              <a:tr h="13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969.572.589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099334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8.358.223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97845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5.397.280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5823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801.562.065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73240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516.319.762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79508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420.682.954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07269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99282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63.987.160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51959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3.141.562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7947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4.612.579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84157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3.931.894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71767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2947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19.927.617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060866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284.242.052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19633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4.844.971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78939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26966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121.558.054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084518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50.770.919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41788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2.917.162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512213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1.142.811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32954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53.092.168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539476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80825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74224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69094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337.855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6110"/>
                  </a:ext>
                </a:extLst>
              </a:tr>
              <a:tr h="12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29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1E61C1-4F4D-488F-B94E-9A6C9E901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01331"/>
              </p:ext>
            </p:extLst>
          </p:nvPr>
        </p:nvGraphicFramePr>
        <p:xfrm>
          <a:off x="506920" y="1772816"/>
          <a:ext cx="8097526" cy="3747496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380916292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697801438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654667297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138462747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90631256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41112381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858755101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3492374186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1591304501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739723321"/>
                    </a:ext>
                  </a:extLst>
                </a:gridCol>
              </a:tblGrid>
              <a:tr h="1292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45958"/>
                  </a:ext>
                </a:extLst>
              </a:tr>
              <a:tr h="258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7495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153.593.616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69352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151.146.537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56256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3.298.505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52078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147.408.803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65024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3542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39564"/>
                  </a:ext>
                </a:extLst>
              </a:tr>
              <a:tr h="258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25938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2.447.079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85964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1.821.183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0545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625.896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9277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44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0689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8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3791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20508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949017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4604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50919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7581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022622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44354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63916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19819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7198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2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031D65-ED1C-4FB1-98A9-48DA31728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79980"/>
              </p:ext>
            </p:extLst>
          </p:nvPr>
        </p:nvGraphicFramePr>
        <p:xfrm>
          <a:off x="517888" y="1568864"/>
          <a:ext cx="8064896" cy="4736525"/>
        </p:xfrm>
        <a:graphic>
          <a:graphicData uri="http://schemas.openxmlformats.org/drawingml/2006/table">
            <a:tbl>
              <a:tblPr/>
              <a:tblGrid>
                <a:gridCol w="767506">
                  <a:extLst>
                    <a:ext uri="{9D8B030D-6E8A-4147-A177-3AD203B41FA5}">
                      <a16:colId xmlns:a16="http://schemas.microsoft.com/office/drawing/2014/main" val="4284117560"/>
                    </a:ext>
                  </a:extLst>
                </a:gridCol>
                <a:gridCol w="274110">
                  <a:extLst>
                    <a:ext uri="{9D8B030D-6E8A-4147-A177-3AD203B41FA5}">
                      <a16:colId xmlns:a16="http://schemas.microsoft.com/office/drawing/2014/main" val="977104852"/>
                    </a:ext>
                  </a:extLst>
                </a:gridCol>
                <a:gridCol w="283245">
                  <a:extLst>
                    <a:ext uri="{9D8B030D-6E8A-4147-A177-3AD203B41FA5}">
                      <a16:colId xmlns:a16="http://schemas.microsoft.com/office/drawing/2014/main" val="4237644003"/>
                    </a:ext>
                  </a:extLst>
                </a:gridCol>
                <a:gridCol w="2183735">
                  <a:extLst>
                    <a:ext uri="{9D8B030D-6E8A-4147-A177-3AD203B41FA5}">
                      <a16:colId xmlns:a16="http://schemas.microsoft.com/office/drawing/2014/main" val="967693166"/>
                    </a:ext>
                  </a:extLst>
                </a:gridCol>
                <a:gridCol w="779688">
                  <a:extLst>
                    <a:ext uri="{9D8B030D-6E8A-4147-A177-3AD203B41FA5}">
                      <a16:colId xmlns:a16="http://schemas.microsoft.com/office/drawing/2014/main" val="3671495941"/>
                    </a:ext>
                  </a:extLst>
                </a:gridCol>
                <a:gridCol w="779688">
                  <a:extLst>
                    <a:ext uri="{9D8B030D-6E8A-4147-A177-3AD203B41FA5}">
                      <a16:colId xmlns:a16="http://schemas.microsoft.com/office/drawing/2014/main" val="4223717669"/>
                    </a:ext>
                  </a:extLst>
                </a:gridCol>
                <a:gridCol w="779688">
                  <a:extLst>
                    <a:ext uri="{9D8B030D-6E8A-4147-A177-3AD203B41FA5}">
                      <a16:colId xmlns:a16="http://schemas.microsoft.com/office/drawing/2014/main" val="2906685309"/>
                    </a:ext>
                  </a:extLst>
                </a:gridCol>
                <a:gridCol w="755322">
                  <a:extLst>
                    <a:ext uri="{9D8B030D-6E8A-4147-A177-3AD203B41FA5}">
                      <a16:colId xmlns:a16="http://schemas.microsoft.com/office/drawing/2014/main" val="419483254"/>
                    </a:ext>
                  </a:extLst>
                </a:gridCol>
                <a:gridCol w="730957">
                  <a:extLst>
                    <a:ext uri="{9D8B030D-6E8A-4147-A177-3AD203B41FA5}">
                      <a16:colId xmlns:a16="http://schemas.microsoft.com/office/drawing/2014/main" val="1849139067"/>
                    </a:ext>
                  </a:extLst>
                </a:gridCol>
                <a:gridCol w="730957">
                  <a:extLst>
                    <a:ext uri="{9D8B030D-6E8A-4147-A177-3AD203B41FA5}">
                      <a16:colId xmlns:a16="http://schemas.microsoft.com/office/drawing/2014/main" val="1855682096"/>
                    </a:ext>
                  </a:extLst>
                </a:gridCol>
              </a:tblGrid>
              <a:tr h="134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93955"/>
                  </a:ext>
                </a:extLst>
              </a:tr>
              <a:tr h="4122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80603"/>
                  </a:ext>
                </a:extLst>
              </a:tr>
              <a:tr h="14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12.892.033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6617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08494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99684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10.541.070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7564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10.456.833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726082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3.681.789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4583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84481"/>
                  </a:ext>
                </a:extLst>
              </a:tr>
              <a:tr h="14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85604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2261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3.678.255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801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3.018.931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808504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2307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76183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92003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211.454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1646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208.160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1267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208.160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13557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24516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96972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7254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9771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286977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3539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8751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2226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77282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96877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2089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5329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8015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3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F23286-7244-4D09-B8AF-2FCDDDB58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6803"/>
              </p:ext>
            </p:extLst>
          </p:nvPr>
        </p:nvGraphicFramePr>
        <p:xfrm>
          <a:off x="503548" y="1691907"/>
          <a:ext cx="8136905" cy="3685939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2464152791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1565259219"/>
                    </a:ext>
                  </a:extLst>
                </a:gridCol>
                <a:gridCol w="278824">
                  <a:extLst>
                    <a:ext uri="{9D8B030D-6E8A-4147-A177-3AD203B41FA5}">
                      <a16:colId xmlns:a16="http://schemas.microsoft.com/office/drawing/2014/main" val="3732812048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3852092893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696982656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3740182936"/>
                    </a:ext>
                  </a:extLst>
                </a:gridCol>
                <a:gridCol w="746534">
                  <a:extLst>
                    <a:ext uri="{9D8B030D-6E8A-4147-A177-3AD203B41FA5}">
                      <a16:colId xmlns:a16="http://schemas.microsoft.com/office/drawing/2014/main" val="1078470699"/>
                    </a:ext>
                  </a:extLst>
                </a:gridCol>
                <a:gridCol w="710556">
                  <a:extLst>
                    <a:ext uri="{9D8B030D-6E8A-4147-A177-3AD203B41FA5}">
                      <a16:colId xmlns:a16="http://schemas.microsoft.com/office/drawing/2014/main" val="2048758900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535500120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801417984"/>
                    </a:ext>
                  </a:extLst>
                </a:gridCol>
              </a:tblGrid>
              <a:tr h="1593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259752"/>
                  </a:ext>
                </a:extLst>
              </a:tr>
              <a:tr h="4881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80362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222.225.942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769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1.551.817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0042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342.571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31175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189.800.493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6562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189.748.979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841578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186.075.264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07811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51540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3.516.631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08402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71284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832013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7690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30.355.963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44486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1.283.151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8813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78285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71897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11681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3.298.279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026392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2.919.930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08126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378.349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606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47771"/>
              </p:ext>
            </p:extLst>
          </p:nvPr>
        </p:nvGraphicFramePr>
        <p:xfrm>
          <a:off x="2185293" y="1772816"/>
          <a:ext cx="4428491" cy="345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395844-BC25-47A0-93E3-AE3D7C10C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20260"/>
              </p:ext>
            </p:extLst>
          </p:nvPr>
        </p:nvGraphicFramePr>
        <p:xfrm>
          <a:off x="478146" y="1802790"/>
          <a:ext cx="8086350" cy="3611087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2355390707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2617547958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629398654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3037014161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368411512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3625594012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732065603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3535539129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2020814722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74202577"/>
                    </a:ext>
                  </a:extLst>
                </a:gridCol>
              </a:tblGrid>
              <a:tr h="150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4945"/>
                  </a:ext>
                </a:extLst>
              </a:tr>
              <a:tr h="451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5064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25.774.533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7737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527.067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8420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4562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6963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641.506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4510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6.993.705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990806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5.958.640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71526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7426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10.508.386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71739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8090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7738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40.570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398346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13532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4997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46280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134.372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2537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134.372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8408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7964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904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4DB4C7-9D85-4E2A-AD4B-DACF650C3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61271"/>
              </p:ext>
            </p:extLst>
          </p:nvPr>
        </p:nvGraphicFramePr>
        <p:xfrm>
          <a:off x="566280" y="1729125"/>
          <a:ext cx="7953786" cy="2914650"/>
        </p:xfrm>
        <a:graphic>
          <a:graphicData uri="http://schemas.openxmlformats.org/drawingml/2006/table">
            <a:tbl>
              <a:tblPr/>
              <a:tblGrid>
                <a:gridCol w="739314">
                  <a:extLst>
                    <a:ext uri="{9D8B030D-6E8A-4147-A177-3AD203B41FA5}">
                      <a16:colId xmlns:a16="http://schemas.microsoft.com/office/drawing/2014/main" val="157550563"/>
                    </a:ext>
                  </a:extLst>
                </a:gridCol>
                <a:gridCol w="286484">
                  <a:extLst>
                    <a:ext uri="{9D8B030D-6E8A-4147-A177-3AD203B41FA5}">
                      <a16:colId xmlns:a16="http://schemas.microsoft.com/office/drawing/2014/main" val="1577269708"/>
                    </a:ext>
                  </a:extLst>
                </a:gridCol>
                <a:gridCol w="286484">
                  <a:extLst>
                    <a:ext uri="{9D8B030D-6E8A-4147-A177-3AD203B41FA5}">
                      <a16:colId xmlns:a16="http://schemas.microsoft.com/office/drawing/2014/main" val="2828809452"/>
                    </a:ext>
                  </a:extLst>
                </a:gridCol>
                <a:gridCol w="2205620">
                  <a:extLst>
                    <a:ext uri="{9D8B030D-6E8A-4147-A177-3AD203B41FA5}">
                      <a16:colId xmlns:a16="http://schemas.microsoft.com/office/drawing/2014/main" val="1161624801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4087985148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1416387320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3200354299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1720787239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817955239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323247583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3986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294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4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3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966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701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295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71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711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3873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653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925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154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5491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220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502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07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776736-22AC-4B76-A3D7-789AC628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22185"/>
              </p:ext>
            </p:extLst>
          </p:nvPr>
        </p:nvGraphicFramePr>
        <p:xfrm>
          <a:off x="539552" y="1922355"/>
          <a:ext cx="7992888" cy="4033543"/>
        </p:xfrm>
        <a:graphic>
          <a:graphicData uri="http://schemas.openxmlformats.org/drawingml/2006/table">
            <a:tbl>
              <a:tblPr/>
              <a:tblGrid>
                <a:gridCol w="727177">
                  <a:extLst>
                    <a:ext uri="{9D8B030D-6E8A-4147-A177-3AD203B41FA5}">
                      <a16:colId xmlns:a16="http://schemas.microsoft.com/office/drawing/2014/main" val="1950136349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1943151734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3687670590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4153592943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326002803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88048542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19949360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141619305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66633088"/>
                    </a:ext>
                  </a:extLst>
                </a:gridCol>
                <a:gridCol w="727177">
                  <a:extLst>
                    <a:ext uri="{9D8B030D-6E8A-4147-A177-3AD203B41FA5}">
                      <a16:colId xmlns:a16="http://schemas.microsoft.com/office/drawing/2014/main" val="927270710"/>
                    </a:ext>
                  </a:extLst>
                </a:gridCol>
              </a:tblGrid>
              <a:tr h="160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841668"/>
                  </a:ext>
                </a:extLst>
              </a:tr>
              <a:tr h="4916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40747"/>
                  </a:ext>
                </a:extLst>
              </a:tr>
              <a:tr h="17057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149.128.379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2609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87367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98999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130.520.296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528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124.752.284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320013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123.349.217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81793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537834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31985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197857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41783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60771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64058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38878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034499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635200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600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0012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371344"/>
                  </a:ext>
                </a:extLst>
              </a:tr>
              <a:tr h="32107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25969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26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4D6EC7-4D78-41F9-B4D3-FD40582E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41743"/>
              </p:ext>
            </p:extLst>
          </p:nvPr>
        </p:nvGraphicFramePr>
        <p:xfrm>
          <a:off x="520626" y="1886267"/>
          <a:ext cx="8046891" cy="4351334"/>
        </p:xfrm>
        <a:graphic>
          <a:graphicData uri="http://schemas.openxmlformats.org/drawingml/2006/table">
            <a:tbl>
              <a:tblPr/>
              <a:tblGrid>
                <a:gridCol w="732091">
                  <a:extLst>
                    <a:ext uri="{9D8B030D-6E8A-4147-A177-3AD203B41FA5}">
                      <a16:colId xmlns:a16="http://schemas.microsoft.com/office/drawing/2014/main" val="2027919386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2621328410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1524276566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2581806798"/>
                    </a:ext>
                  </a:extLst>
                </a:gridCol>
                <a:gridCol w="829701">
                  <a:extLst>
                    <a:ext uri="{9D8B030D-6E8A-4147-A177-3AD203B41FA5}">
                      <a16:colId xmlns:a16="http://schemas.microsoft.com/office/drawing/2014/main" val="432107001"/>
                    </a:ext>
                  </a:extLst>
                </a:gridCol>
                <a:gridCol w="829701">
                  <a:extLst>
                    <a:ext uri="{9D8B030D-6E8A-4147-A177-3AD203B41FA5}">
                      <a16:colId xmlns:a16="http://schemas.microsoft.com/office/drawing/2014/main" val="2313686751"/>
                    </a:ext>
                  </a:extLst>
                </a:gridCol>
                <a:gridCol w="829701">
                  <a:extLst>
                    <a:ext uri="{9D8B030D-6E8A-4147-A177-3AD203B41FA5}">
                      <a16:colId xmlns:a16="http://schemas.microsoft.com/office/drawing/2014/main" val="1336483371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124257323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3646427062"/>
                    </a:ext>
                  </a:extLst>
                </a:gridCol>
                <a:gridCol w="732091">
                  <a:extLst>
                    <a:ext uri="{9D8B030D-6E8A-4147-A177-3AD203B41FA5}">
                      <a16:colId xmlns:a16="http://schemas.microsoft.com/office/drawing/2014/main" val="4004704418"/>
                    </a:ext>
                  </a:extLst>
                </a:gridCol>
              </a:tblGrid>
              <a:tr h="15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41089"/>
                  </a:ext>
                </a:extLst>
              </a:tr>
              <a:tr h="30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44415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562802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1098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6642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1.598.331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45314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3.646.447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249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2.584.366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315687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54.613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2724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100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30546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215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740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765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308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963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7.877.683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49794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0406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7.877.683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6321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1812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0106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5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648109"/>
              </p:ext>
            </p:extLst>
          </p:nvPr>
        </p:nvGraphicFramePr>
        <p:xfrm>
          <a:off x="2195736" y="2060848"/>
          <a:ext cx="5097011" cy="29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783388"/>
              </p:ext>
            </p:extLst>
          </p:nvPr>
        </p:nvGraphicFramePr>
        <p:xfrm>
          <a:off x="1871700" y="1844824"/>
          <a:ext cx="5400600" cy="29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2056DC-B5C1-4074-9ADB-F9EC5843F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24468"/>
              </p:ext>
            </p:extLst>
          </p:nvPr>
        </p:nvGraphicFramePr>
        <p:xfrm>
          <a:off x="529304" y="1942155"/>
          <a:ext cx="7931127" cy="2476500"/>
        </p:xfrm>
        <a:graphic>
          <a:graphicData uri="http://schemas.openxmlformats.org/drawingml/2006/table">
            <a:tbl>
              <a:tblPr/>
              <a:tblGrid>
                <a:gridCol w="773140">
                  <a:extLst>
                    <a:ext uri="{9D8B030D-6E8A-4147-A177-3AD203B41FA5}">
                      <a16:colId xmlns:a16="http://schemas.microsoft.com/office/drawing/2014/main" val="2376709609"/>
                    </a:ext>
                  </a:extLst>
                </a:gridCol>
                <a:gridCol w="2474047">
                  <a:extLst>
                    <a:ext uri="{9D8B030D-6E8A-4147-A177-3AD203B41FA5}">
                      <a16:colId xmlns:a16="http://schemas.microsoft.com/office/drawing/2014/main" val="2179060457"/>
                    </a:ext>
                  </a:extLst>
                </a:gridCol>
                <a:gridCol w="773140">
                  <a:extLst>
                    <a:ext uri="{9D8B030D-6E8A-4147-A177-3AD203B41FA5}">
                      <a16:colId xmlns:a16="http://schemas.microsoft.com/office/drawing/2014/main" val="3764397314"/>
                    </a:ext>
                  </a:extLst>
                </a:gridCol>
                <a:gridCol w="798911">
                  <a:extLst>
                    <a:ext uri="{9D8B030D-6E8A-4147-A177-3AD203B41FA5}">
                      <a16:colId xmlns:a16="http://schemas.microsoft.com/office/drawing/2014/main" val="2988170907"/>
                    </a:ext>
                  </a:extLst>
                </a:gridCol>
                <a:gridCol w="802133">
                  <a:extLst>
                    <a:ext uri="{9D8B030D-6E8A-4147-A177-3AD203B41FA5}">
                      <a16:colId xmlns:a16="http://schemas.microsoft.com/office/drawing/2014/main" val="3948099345"/>
                    </a:ext>
                  </a:extLst>
                </a:gridCol>
                <a:gridCol w="763476">
                  <a:extLst>
                    <a:ext uri="{9D8B030D-6E8A-4147-A177-3AD203B41FA5}">
                      <a16:colId xmlns:a16="http://schemas.microsoft.com/office/drawing/2014/main" val="2980735633"/>
                    </a:ext>
                  </a:extLst>
                </a:gridCol>
                <a:gridCol w="773140">
                  <a:extLst>
                    <a:ext uri="{9D8B030D-6E8A-4147-A177-3AD203B41FA5}">
                      <a16:colId xmlns:a16="http://schemas.microsoft.com/office/drawing/2014/main" val="3215617850"/>
                    </a:ext>
                  </a:extLst>
                </a:gridCol>
                <a:gridCol w="773140">
                  <a:extLst>
                    <a:ext uri="{9D8B030D-6E8A-4147-A177-3AD203B41FA5}">
                      <a16:colId xmlns:a16="http://schemas.microsoft.com/office/drawing/2014/main" val="4203309842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180042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76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8.417.912.993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1.405.426.758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141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28.748.041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390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49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1.133.374.081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477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1.386.697.420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214.588.805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0340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6869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272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7714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822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3413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73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472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4830CB-A064-4DA9-A7B9-379F30C14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6205"/>
              </p:ext>
            </p:extLst>
          </p:nvPr>
        </p:nvGraphicFramePr>
        <p:xfrm>
          <a:off x="611559" y="1781044"/>
          <a:ext cx="7848873" cy="3170233"/>
        </p:xfrm>
        <a:graphic>
          <a:graphicData uri="http://schemas.openxmlformats.org/drawingml/2006/table">
            <a:tbl>
              <a:tblPr/>
              <a:tblGrid>
                <a:gridCol w="248700">
                  <a:extLst>
                    <a:ext uri="{9D8B030D-6E8A-4147-A177-3AD203B41FA5}">
                      <a16:colId xmlns:a16="http://schemas.microsoft.com/office/drawing/2014/main" val="2309291218"/>
                    </a:ext>
                  </a:extLst>
                </a:gridCol>
                <a:gridCol w="319758">
                  <a:extLst>
                    <a:ext uri="{9D8B030D-6E8A-4147-A177-3AD203B41FA5}">
                      <a16:colId xmlns:a16="http://schemas.microsoft.com/office/drawing/2014/main" val="971855041"/>
                    </a:ext>
                  </a:extLst>
                </a:gridCol>
                <a:gridCol w="2371538">
                  <a:extLst>
                    <a:ext uri="{9D8B030D-6E8A-4147-A177-3AD203B41FA5}">
                      <a16:colId xmlns:a16="http://schemas.microsoft.com/office/drawing/2014/main" val="1318850711"/>
                    </a:ext>
                  </a:extLst>
                </a:gridCol>
                <a:gridCol w="914863">
                  <a:extLst>
                    <a:ext uri="{9D8B030D-6E8A-4147-A177-3AD203B41FA5}">
                      <a16:colId xmlns:a16="http://schemas.microsoft.com/office/drawing/2014/main" val="4040296889"/>
                    </a:ext>
                  </a:extLst>
                </a:gridCol>
                <a:gridCol w="900059">
                  <a:extLst>
                    <a:ext uri="{9D8B030D-6E8A-4147-A177-3AD203B41FA5}">
                      <a16:colId xmlns:a16="http://schemas.microsoft.com/office/drawing/2014/main" val="2482815321"/>
                    </a:ext>
                  </a:extLst>
                </a:gridCol>
                <a:gridCol w="772748">
                  <a:extLst>
                    <a:ext uri="{9D8B030D-6E8A-4147-A177-3AD203B41FA5}">
                      <a16:colId xmlns:a16="http://schemas.microsoft.com/office/drawing/2014/main" val="771797239"/>
                    </a:ext>
                  </a:extLst>
                </a:gridCol>
                <a:gridCol w="900059">
                  <a:extLst>
                    <a:ext uri="{9D8B030D-6E8A-4147-A177-3AD203B41FA5}">
                      <a16:colId xmlns:a16="http://schemas.microsoft.com/office/drawing/2014/main" val="1852640697"/>
                    </a:ext>
                  </a:extLst>
                </a:gridCol>
                <a:gridCol w="710574">
                  <a:extLst>
                    <a:ext uri="{9D8B030D-6E8A-4147-A177-3AD203B41FA5}">
                      <a16:colId xmlns:a16="http://schemas.microsoft.com/office/drawing/2014/main" val="4077663228"/>
                    </a:ext>
                  </a:extLst>
                </a:gridCol>
                <a:gridCol w="710574">
                  <a:extLst>
                    <a:ext uri="{9D8B030D-6E8A-4147-A177-3AD203B41FA5}">
                      <a16:colId xmlns:a16="http://schemas.microsoft.com/office/drawing/2014/main" val="2649950609"/>
                    </a:ext>
                  </a:extLst>
                </a:gridCol>
              </a:tblGrid>
              <a:tr h="458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0600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44.189.031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8.821.488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371469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1.123.421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664579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32.026.492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7.698.067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7138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9.587.356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89282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583.880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0957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7.277.706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74064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19.356.218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70709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3.196.367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40258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2.475.494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9071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969.572.589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98810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12.892.033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596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225.455.178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96735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222.225.942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52955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3.229.236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68121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149.128.379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6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ED9A5D-A28F-4B96-B595-8D0ECB5A9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61349"/>
              </p:ext>
            </p:extLst>
          </p:nvPr>
        </p:nvGraphicFramePr>
        <p:xfrm>
          <a:off x="524990" y="1648793"/>
          <a:ext cx="8028022" cy="4588537"/>
        </p:xfrm>
        <a:graphic>
          <a:graphicData uri="http://schemas.openxmlformats.org/drawingml/2006/table">
            <a:tbl>
              <a:tblPr/>
              <a:tblGrid>
                <a:gridCol w="721350">
                  <a:extLst>
                    <a:ext uri="{9D8B030D-6E8A-4147-A177-3AD203B41FA5}">
                      <a16:colId xmlns:a16="http://schemas.microsoft.com/office/drawing/2014/main" val="2499645336"/>
                    </a:ext>
                  </a:extLst>
                </a:gridCol>
                <a:gridCol w="270506">
                  <a:extLst>
                    <a:ext uri="{9D8B030D-6E8A-4147-A177-3AD203B41FA5}">
                      <a16:colId xmlns:a16="http://schemas.microsoft.com/office/drawing/2014/main" val="1973510938"/>
                    </a:ext>
                  </a:extLst>
                </a:gridCol>
                <a:gridCol w="279524">
                  <a:extLst>
                    <a:ext uri="{9D8B030D-6E8A-4147-A177-3AD203B41FA5}">
                      <a16:colId xmlns:a16="http://schemas.microsoft.com/office/drawing/2014/main" val="3399064986"/>
                    </a:ext>
                  </a:extLst>
                </a:gridCol>
                <a:gridCol w="2428542">
                  <a:extLst>
                    <a:ext uri="{9D8B030D-6E8A-4147-A177-3AD203B41FA5}">
                      <a16:colId xmlns:a16="http://schemas.microsoft.com/office/drawing/2014/main" val="605402344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1476334308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2029223188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4041287811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551473799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1681875770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2077990728"/>
                    </a:ext>
                  </a:extLst>
                </a:gridCol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6442"/>
                  </a:ext>
                </a:extLst>
              </a:tr>
              <a:tr h="499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08234"/>
                  </a:ext>
                </a:extLst>
              </a:tr>
              <a:tr h="17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1.123.421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3498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974.018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3424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145.473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3298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4294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3823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948531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3285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36691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71610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2774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2133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11962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2465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4512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4911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5706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4691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2138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6262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4339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46676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8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ECE123-A973-492F-845A-709CB2BE0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10251"/>
              </p:ext>
            </p:extLst>
          </p:nvPr>
        </p:nvGraphicFramePr>
        <p:xfrm>
          <a:off x="512667" y="1807143"/>
          <a:ext cx="8091782" cy="3863256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1621760282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4165873535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2602202884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3176590067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73214296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810364640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067394758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2911427258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1660846293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139374631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38838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3320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32.026.492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7.698.067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95778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98111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9396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31.603.089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08833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0589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12845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6550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27.056.523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737568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310455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7797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25.030.489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12.255.944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8682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3607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91179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24532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08757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9707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0039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5076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74794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8" y="1386661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3D68DE6-875F-4F50-AFBE-98DADF3A8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92554"/>
              </p:ext>
            </p:extLst>
          </p:nvPr>
        </p:nvGraphicFramePr>
        <p:xfrm>
          <a:off x="539548" y="1736288"/>
          <a:ext cx="8064895" cy="4321164"/>
        </p:xfrm>
        <a:graphic>
          <a:graphicData uri="http://schemas.openxmlformats.org/drawingml/2006/table">
            <a:tbl>
              <a:tblPr/>
              <a:tblGrid>
                <a:gridCol w="752849">
                  <a:extLst>
                    <a:ext uri="{9D8B030D-6E8A-4147-A177-3AD203B41FA5}">
                      <a16:colId xmlns:a16="http://schemas.microsoft.com/office/drawing/2014/main" val="3075537680"/>
                    </a:ext>
                  </a:extLst>
                </a:gridCol>
                <a:gridCol w="282319">
                  <a:extLst>
                    <a:ext uri="{9D8B030D-6E8A-4147-A177-3AD203B41FA5}">
                      <a16:colId xmlns:a16="http://schemas.microsoft.com/office/drawing/2014/main" val="607820600"/>
                    </a:ext>
                  </a:extLst>
                </a:gridCol>
                <a:gridCol w="291729">
                  <a:extLst>
                    <a:ext uri="{9D8B030D-6E8A-4147-A177-3AD203B41FA5}">
                      <a16:colId xmlns:a16="http://schemas.microsoft.com/office/drawing/2014/main" val="2295807641"/>
                    </a:ext>
                  </a:extLst>
                </a:gridCol>
                <a:gridCol w="2095430">
                  <a:extLst>
                    <a:ext uri="{9D8B030D-6E8A-4147-A177-3AD203B41FA5}">
                      <a16:colId xmlns:a16="http://schemas.microsoft.com/office/drawing/2014/main" val="328768435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4146378035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3035648616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1813251513"/>
                    </a:ext>
                  </a:extLst>
                </a:gridCol>
                <a:gridCol w="765397">
                  <a:extLst>
                    <a:ext uri="{9D8B030D-6E8A-4147-A177-3AD203B41FA5}">
                      <a16:colId xmlns:a16="http://schemas.microsoft.com/office/drawing/2014/main" val="4033481121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1537156580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4013344779"/>
                    </a:ext>
                  </a:extLst>
                </a:gridCol>
              </a:tblGrid>
              <a:tr h="1716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7980"/>
                  </a:ext>
                </a:extLst>
              </a:tr>
              <a:tr h="5256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90149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45534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7.985.422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10985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6947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22083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80197"/>
                  </a:ext>
                </a:extLst>
              </a:tr>
              <a:tr h="31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416603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2978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5323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184722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343887"/>
                  </a:ext>
                </a:extLst>
              </a:tr>
              <a:tr h="343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019592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55583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156227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27185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7660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392877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95815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1723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97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6437</Words>
  <Application>Microsoft Office PowerPoint</Application>
  <PresentationFormat>Presentación en pantalla (4:3)</PresentationFormat>
  <Paragraphs>3880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FEBRERO DE 2020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FEBRERO DE 2020  PARTIDA 15 MINISTERIO DE TRABAJO Y PREVISIÓN SOCIAL</vt:lpstr>
      <vt:lpstr>EJECUCIÓN ACUMULADA DE GASTOS A FEBRERO DE 2020  PARTIDA 15 RESUMEN POR CAPÍTULOS</vt:lpstr>
      <vt:lpstr>EJECUCIÓN ACUMULADA DE GASTOS A FEBRERO DE 2020  PARTIDA 15. CAPÍTULO 01. PROGRAMA 01: SUBSECRETARÍA DEL TRABAJO</vt:lpstr>
      <vt:lpstr>EJECUCIÓN ACUMULADA DE GASTOS A FEBRERO DE 2020  PARTIDA 15. CAPÍTULO 01. PROGRAMA 03: PROEMPLEO</vt:lpstr>
      <vt:lpstr>EJECUCIÓN ACUMULADA DE GASTOS A FEBRERO DE 2020  PARTIDA 15. CAPÍTULO 02. PROGRAMA 01: DIRECCIÓN DEL TRABAJO</vt:lpstr>
      <vt:lpstr>EJECUCIÓN ACUMULADA DE GASTOS A FEBRERO DE 2020  PARTIDA 15. CAPÍTULO 03. PROGRAMA 01: SUBSECRETARÍA DE PREVISIÓN SOCIAL</vt:lpstr>
      <vt:lpstr>EJECUCIÓN ACUMULADA DE GASTOS A FEBRERO DE 2020  PARTIDA 15. CAPÍTULO 04. PROGRAMA 01: DIRECCIÓN DE CRÉDITO PRENDARIO</vt:lpstr>
      <vt:lpstr>EJECUCIÓN ACUMULADA DE GASTOS A FEBRERO DE 2020  PARTIDA 15. CAPÍTULO 05. PROGRAMA 01: SERVICIO NACIONAL DE CAPACITACIÓN Y EMPLEO</vt:lpstr>
      <vt:lpstr>EJECUCIÓN ACUMULADA DE GASTOS A FEBRERO DE 2020  PARTIDA 15. CAPÍTULO 05. PROGRAMA 01: SERVICIO NACIONAL DE CPACITACIÓN Y EMPLEO</vt:lpstr>
      <vt:lpstr>EJECUCIÓN ACUMULADA DE GASTOS A FEBRERO DE 2020  PARTIDA 15. CAPÍTULO 06. PROGRAMA 01: SUPERINTENDENCIA DE SEGURIDAD SOCIAL</vt:lpstr>
      <vt:lpstr>EJECUCIÓN ACUMULADA DE GASTOS A FEBRERO DE 2020  PARTIDA 15. CAPÍTULO 07. PROGRAMA 01: SUPERINTENDENCIA DE PENSIONES</vt:lpstr>
      <vt:lpstr>EJECUCIÓN ACUMULADA DE GASTOS A FEBRERO DE 2020  PARTIDA 15. CAPÍTULO 09. PROGRAMA 01: INSTITUTO DE PREVISIÓN SOCIAL</vt:lpstr>
      <vt:lpstr>EJECUCIÓN ACUMULADA DE GASTOS A FEBRERO DE 2020  PARTIDA 15. CAPÍTULO 09. PROGRAMA 01: INSTITUTO DE PREVISIÓN SOCIAL</vt:lpstr>
      <vt:lpstr>EJECUCIÓN ACUMULADA DE GASTOS A FEBRERO DE 2020  PARTIDA 15. CAPÍTULO 10. PROGRAMA 01: INSTITUTO  DE SEGURIDAD LABORAL  </vt:lpstr>
      <vt:lpstr>EJECUCIÓN ACUMULADA DE GASTOS A FEBRERO DE 2020  PARTIDA 15. CAPÍTULO 13. PROGRAMA 01: CAJA DE PREVISIÓN DE LA DEFENSA NACIONAL</vt:lpstr>
      <vt:lpstr>EJECUCIÓN ACUMULADA DE GASTOS A FEBRERO DE 2020  PARTIDA 15. CAPÍTULO 13. PROGRAMA 01: CAJA DE PREVISIÓN DE LA DEFENSA NACIONAL</vt:lpstr>
      <vt:lpstr>EJECUCIÓN ACUMULADA DE GASTOS A FEBRERO DE 2020  PARTIDA 15. CAPÍTULO 13. PROGRAMA 02: FONDO DE MEDICINA CURATIVA</vt:lpstr>
      <vt:lpstr>EJECUCIÓN ACUMULADA DE GASTOS A FEBRERO DE 2020  PARTIDA 15. CAPÍTULO 14. PROGRAMA 01: DIRECCIÓN DE PREVISIÓN DE CARABINEROS DE CHILE</vt:lpstr>
      <vt:lpstr>EJECUCIÓN ACUMULADA DE GASTOS A FEBRERO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24</cp:revision>
  <dcterms:created xsi:type="dcterms:W3CDTF">2020-01-06T19:24:32Z</dcterms:created>
  <dcterms:modified xsi:type="dcterms:W3CDTF">2020-07-28T15:25:25Z</dcterms:modified>
</cp:coreProperties>
</file>