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69755475480818"/>
          <c:y val="0.29608631055729684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7E-4C17-A2F1-63C3B09C20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17E-4C17-A2F1-63C3B09C20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17E-4C17-A2F1-63C3B09C20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17E-4C17-A2F1-63C3B09C20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'[11.xlsx]Partida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'[11.xlsx]Partida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182363696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8B-4D05-9F53-3E6DA974E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3139895451919168"/>
          <c:w val="0.56067658209390492"/>
          <c:h val="0.268600929641229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0.13143714500000001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11'!$D$39:$E$39</c:f>
              <c:numCache>
                <c:formatCode>0.0%</c:formatCode>
                <c:ptCount val="2"/>
                <c:pt idx="0">
                  <c:v>0.11344408621831911</c:v>
                </c:pt>
                <c:pt idx="1">
                  <c:v>7.1258636761822147E-2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230435000"/>
        <c:axId val="230432648"/>
      </c:barChart>
      <c:catAx>
        <c:axId val="230435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30432648"/>
        <c:crosses val="autoZero"/>
        <c:auto val="0"/>
        <c:lblAlgn val="ctr"/>
        <c:lblOffset val="100"/>
        <c:noMultiLvlLbl val="0"/>
      </c:catAx>
      <c:valAx>
        <c:axId val="23043264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230435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1288097724308253E-2"/>
                  <c:y val="-6.7834343192636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5367741700246995E-2"/>
                  <c:y val="-6.1050908873373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11'!$D$35:$E$35</c:f>
              <c:numCache>
                <c:formatCode>0.0%</c:formatCode>
                <c:ptCount val="2"/>
                <c:pt idx="0">
                  <c:v>0.11344408621831911</c:v>
                </c:pt>
                <c:pt idx="1">
                  <c:v>0.18469114178721979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0433824"/>
        <c:axId val="230434608"/>
      </c:lineChart>
      <c:catAx>
        <c:axId val="23043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30434608"/>
        <c:crosses val="autoZero"/>
        <c:auto val="1"/>
        <c:lblAlgn val="ctr"/>
        <c:lblOffset val="100"/>
        <c:tickLblSkip val="1"/>
        <c:noMultiLvlLbl val="0"/>
      </c:catAx>
      <c:valAx>
        <c:axId val="2304346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304338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0" y="5533140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523822"/>
              </p:ext>
            </p:extLst>
          </p:nvPr>
        </p:nvGraphicFramePr>
        <p:xfrm>
          <a:off x="539550" y="2110342"/>
          <a:ext cx="8004265" cy="3291127"/>
        </p:xfrm>
        <a:graphic>
          <a:graphicData uri="http://schemas.openxmlformats.org/drawingml/2006/table">
            <a:tbl>
              <a:tblPr/>
              <a:tblGrid>
                <a:gridCol w="722966"/>
                <a:gridCol w="365172"/>
                <a:gridCol w="365172"/>
                <a:gridCol w="2759073"/>
                <a:gridCol w="722966"/>
                <a:gridCol w="722966"/>
                <a:gridCol w="693456"/>
                <a:gridCol w="826247"/>
                <a:gridCol w="826247"/>
              </a:tblGrid>
              <a:tr h="1791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5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26.816.973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3.034.532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808054"/>
              </p:ext>
            </p:extLst>
          </p:nvPr>
        </p:nvGraphicFramePr>
        <p:xfrm>
          <a:off x="539551" y="1844346"/>
          <a:ext cx="7848872" cy="3557124"/>
        </p:xfrm>
        <a:graphic>
          <a:graphicData uri="http://schemas.openxmlformats.org/drawingml/2006/table">
            <a:tbl>
              <a:tblPr/>
              <a:tblGrid>
                <a:gridCol w="708931"/>
                <a:gridCol w="358082"/>
                <a:gridCol w="358082"/>
                <a:gridCol w="2705509"/>
                <a:gridCol w="708931"/>
                <a:gridCol w="708931"/>
                <a:gridCol w="679994"/>
                <a:gridCol w="810206"/>
                <a:gridCol w="810206"/>
              </a:tblGrid>
              <a:tr h="1935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28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26.816.973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3.034.532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922946"/>
              </p:ext>
            </p:extLst>
          </p:nvPr>
        </p:nvGraphicFramePr>
        <p:xfrm>
          <a:off x="539551" y="1580086"/>
          <a:ext cx="7704856" cy="4523924"/>
        </p:xfrm>
        <a:graphic>
          <a:graphicData uri="http://schemas.openxmlformats.org/drawingml/2006/table">
            <a:tbl>
              <a:tblPr/>
              <a:tblGrid>
                <a:gridCol w="698943"/>
                <a:gridCol w="326393"/>
                <a:gridCol w="326393"/>
                <a:gridCol w="2799068"/>
                <a:gridCol w="702240"/>
                <a:gridCol w="702240"/>
                <a:gridCol w="672567"/>
                <a:gridCol w="738506"/>
                <a:gridCol w="738506"/>
              </a:tblGrid>
              <a:tr h="1540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16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67.571.026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57.661.886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4.601.352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160.011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29.866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47.649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68.938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519.315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519.315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1467" y="5013176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495495"/>
              </p:ext>
            </p:extLst>
          </p:nvPr>
        </p:nvGraphicFramePr>
        <p:xfrm>
          <a:off x="481467" y="2267815"/>
          <a:ext cx="8205335" cy="2605617"/>
        </p:xfrm>
        <a:graphic>
          <a:graphicData uri="http://schemas.openxmlformats.org/drawingml/2006/table">
            <a:tbl>
              <a:tblPr/>
              <a:tblGrid>
                <a:gridCol w="696306"/>
                <a:gridCol w="391673"/>
                <a:gridCol w="391673"/>
                <a:gridCol w="2816874"/>
                <a:gridCol w="696306"/>
                <a:gridCol w="696306"/>
                <a:gridCol w="743781"/>
                <a:gridCol w="886208"/>
                <a:gridCol w="886208"/>
              </a:tblGrid>
              <a:tr h="1694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0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693748"/>
              </p:ext>
            </p:extLst>
          </p:nvPr>
        </p:nvGraphicFramePr>
        <p:xfrm>
          <a:off x="627345" y="1876826"/>
          <a:ext cx="7920878" cy="4288477"/>
        </p:xfrm>
        <a:graphic>
          <a:graphicData uri="http://schemas.openxmlformats.org/drawingml/2006/table">
            <a:tbl>
              <a:tblPr/>
              <a:tblGrid>
                <a:gridCol w="712443"/>
                <a:gridCol w="332696"/>
                <a:gridCol w="332696"/>
                <a:gridCol w="2974110"/>
                <a:gridCol w="715803"/>
                <a:gridCol w="715803"/>
                <a:gridCol w="631789"/>
                <a:gridCol w="752769"/>
                <a:gridCol w="752769"/>
              </a:tblGrid>
              <a:tr h="1690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75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12.268.465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3.397.436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5.760.286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2423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656733"/>
              </p:ext>
            </p:extLst>
          </p:nvPr>
        </p:nvGraphicFramePr>
        <p:xfrm>
          <a:off x="683567" y="1988840"/>
          <a:ext cx="7591421" cy="3801950"/>
        </p:xfrm>
        <a:graphic>
          <a:graphicData uri="http://schemas.openxmlformats.org/drawingml/2006/table">
            <a:tbl>
              <a:tblPr/>
              <a:tblGrid>
                <a:gridCol w="699538"/>
                <a:gridCol w="353338"/>
                <a:gridCol w="353338"/>
                <a:gridCol w="2516199"/>
                <a:gridCol w="699538"/>
                <a:gridCol w="699538"/>
                <a:gridCol w="670986"/>
                <a:gridCol w="799473"/>
                <a:gridCol w="799473"/>
              </a:tblGrid>
              <a:tr h="1778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47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4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19.093.889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5.134.097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5.089.848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8.699.252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8.699.252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143984"/>
              </p:ext>
            </p:extLst>
          </p:nvPr>
        </p:nvGraphicFramePr>
        <p:xfrm>
          <a:off x="683568" y="1431333"/>
          <a:ext cx="7632846" cy="4925009"/>
        </p:xfrm>
        <a:graphic>
          <a:graphicData uri="http://schemas.openxmlformats.org/drawingml/2006/table">
            <a:tbl>
              <a:tblPr/>
              <a:tblGrid>
                <a:gridCol w="802197"/>
                <a:gridCol w="296334"/>
                <a:gridCol w="296334"/>
                <a:gridCol w="2155158"/>
                <a:gridCol w="802197"/>
                <a:gridCol w="802197"/>
                <a:gridCol w="802197"/>
                <a:gridCol w="838116"/>
                <a:gridCol w="838116"/>
              </a:tblGrid>
              <a:tr h="1347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2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232.055.629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192.228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45.640.736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196.209.496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195.809.496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33.764.950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29.553.839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29.984.217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430.378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1.537.301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2.221.535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606.557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606.557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1.614.978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350.687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40.150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1.587.891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1.749.741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161.850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436.330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598.180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161.850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3089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572502"/>
              </p:ext>
            </p:extLst>
          </p:nvPr>
        </p:nvGraphicFramePr>
        <p:xfrm>
          <a:off x="611559" y="1997945"/>
          <a:ext cx="7776866" cy="3672612"/>
        </p:xfrm>
        <a:graphic>
          <a:graphicData uri="http://schemas.openxmlformats.org/drawingml/2006/table">
            <a:tbl>
              <a:tblPr/>
              <a:tblGrid>
                <a:gridCol w="649962"/>
                <a:gridCol w="374106"/>
                <a:gridCol w="374106"/>
                <a:gridCol w="2705653"/>
                <a:gridCol w="649962"/>
                <a:gridCol w="649962"/>
                <a:gridCol w="710423"/>
                <a:gridCol w="831346"/>
                <a:gridCol w="831346"/>
              </a:tblGrid>
              <a:tr h="1802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0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5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744552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193792"/>
              </p:ext>
            </p:extLst>
          </p:nvPr>
        </p:nvGraphicFramePr>
        <p:xfrm>
          <a:off x="755575" y="2102792"/>
          <a:ext cx="7776867" cy="3558454"/>
        </p:xfrm>
        <a:graphic>
          <a:graphicData uri="http://schemas.openxmlformats.org/drawingml/2006/table">
            <a:tbl>
              <a:tblPr/>
              <a:tblGrid>
                <a:gridCol w="708961"/>
                <a:gridCol w="358098"/>
                <a:gridCol w="358098"/>
                <a:gridCol w="2633282"/>
                <a:gridCol w="708961"/>
                <a:gridCol w="708961"/>
                <a:gridCol w="680024"/>
                <a:gridCol w="810241"/>
                <a:gridCol w="810241"/>
              </a:tblGrid>
              <a:tr h="1746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8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10.356.371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2.519.810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6.183.775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6.183.775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351044"/>
              </p:ext>
            </p:extLst>
          </p:nvPr>
        </p:nvGraphicFramePr>
        <p:xfrm>
          <a:off x="467544" y="1593885"/>
          <a:ext cx="8280921" cy="4583085"/>
        </p:xfrm>
        <a:graphic>
          <a:graphicData uri="http://schemas.openxmlformats.org/drawingml/2006/table">
            <a:tbl>
              <a:tblPr/>
              <a:tblGrid>
                <a:gridCol w="581117"/>
                <a:gridCol w="326878"/>
                <a:gridCol w="326878"/>
                <a:gridCol w="3777263"/>
                <a:gridCol w="584419"/>
                <a:gridCol w="584419"/>
                <a:gridCol w="620739"/>
                <a:gridCol w="739604"/>
                <a:gridCol w="739604"/>
              </a:tblGrid>
              <a:tr h="1437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0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473.334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253.350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54.752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157.024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152.231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91.776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465235"/>
              </p:ext>
            </p:extLst>
          </p:nvPr>
        </p:nvGraphicFramePr>
        <p:xfrm>
          <a:off x="457200" y="14127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649" y="6081705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313570"/>
              </p:ext>
            </p:extLst>
          </p:nvPr>
        </p:nvGraphicFramePr>
        <p:xfrm>
          <a:off x="590651" y="1765336"/>
          <a:ext cx="7941790" cy="4316363"/>
        </p:xfrm>
        <a:graphic>
          <a:graphicData uri="http://schemas.openxmlformats.org/drawingml/2006/table">
            <a:tbl>
              <a:tblPr/>
              <a:tblGrid>
                <a:gridCol w="645613"/>
                <a:gridCol w="363159"/>
                <a:gridCol w="363159"/>
                <a:gridCol w="2938278"/>
                <a:gridCol w="649283"/>
                <a:gridCol w="649283"/>
                <a:gridCol w="689633"/>
                <a:gridCol w="821691"/>
                <a:gridCol w="821691"/>
              </a:tblGrid>
              <a:tr h="1573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17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64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43660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6017" y="1751581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800230"/>
              </p:ext>
            </p:extLst>
          </p:nvPr>
        </p:nvGraphicFramePr>
        <p:xfrm>
          <a:off x="506017" y="2056598"/>
          <a:ext cx="8210800" cy="3257550"/>
        </p:xfrm>
        <a:graphic>
          <a:graphicData uri="http://schemas.openxmlformats.org/drawingml/2006/table">
            <a:tbl>
              <a:tblPr/>
              <a:tblGrid>
                <a:gridCol w="696099"/>
                <a:gridCol w="391555"/>
                <a:gridCol w="391555"/>
                <a:gridCol w="2816035"/>
                <a:gridCol w="700054"/>
                <a:gridCol w="700054"/>
                <a:gridCol w="743560"/>
                <a:gridCol w="885944"/>
                <a:gridCol w="885944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477.878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4417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756633"/>
              </p:ext>
            </p:extLst>
          </p:nvPr>
        </p:nvGraphicFramePr>
        <p:xfrm>
          <a:off x="466597" y="1372154"/>
          <a:ext cx="8220203" cy="4984194"/>
        </p:xfrm>
        <a:graphic>
          <a:graphicData uri="http://schemas.openxmlformats.org/drawingml/2006/table">
            <a:tbl>
              <a:tblPr/>
              <a:tblGrid>
                <a:gridCol w="808430"/>
                <a:gridCol w="344977"/>
                <a:gridCol w="344977"/>
                <a:gridCol w="2745875"/>
                <a:gridCol w="808430"/>
                <a:gridCol w="808430"/>
                <a:gridCol w="710862"/>
                <a:gridCol w="822369"/>
                <a:gridCol w="825853"/>
              </a:tblGrid>
              <a:tr h="1100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11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1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59.298.196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16.867.974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1.568.654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174.994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157.229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1.470.739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283.959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283.959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223.187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223.187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38.201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38.201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1.523.284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1.496.576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4.544.486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4.544.486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4.544.486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2.872.920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4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2.872.920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784" y="562952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4611" y="1437306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148101"/>
              </p:ext>
            </p:extLst>
          </p:nvPr>
        </p:nvGraphicFramePr>
        <p:xfrm>
          <a:off x="621189" y="1902450"/>
          <a:ext cx="7948198" cy="3585696"/>
        </p:xfrm>
        <a:graphic>
          <a:graphicData uri="http://schemas.openxmlformats.org/drawingml/2006/table">
            <a:tbl>
              <a:tblPr/>
              <a:tblGrid>
                <a:gridCol w="673836"/>
                <a:gridCol w="379032"/>
                <a:gridCol w="379032"/>
                <a:gridCol w="2725971"/>
                <a:gridCol w="677665"/>
                <a:gridCol w="677665"/>
                <a:gridCol w="719779"/>
                <a:gridCol w="857609"/>
                <a:gridCol w="857609"/>
              </a:tblGrid>
              <a:tr h="1759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9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1" y="599803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74999"/>
              </p:ext>
            </p:extLst>
          </p:nvPr>
        </p:nvGraphicFramePr>
        <p:xfrm>
          <a:off x="539551" y="1907650"/>
          <a:ext cx="8066780" cy="3951019"/>
        </p:xfrm>
        <a:graphic>
          <a:graphicData uri="http://schemas.openxmlformats.org/drawingml/2006/table">
            <a:tbl>
              <a:tblPr/>
              <a:tblGrid>
                <a:gridCol w="849135"/>
                <a:gridCol w="313672"/>
                <a:gridCol w="313672"/>
                <a:gridCol w="2268584"/>
                <a:gridCol w="849135"/>
                <a:gridCol w="849135"/>
                <a:gridCol w="849135"/>
                <a:gridCol w="887156"/>
                <a:gridCol w="887156"/>
              </a:tblGrid>
              <a:tr h="1620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4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0075" y="587946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5694" y="1509750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06453"/>
              </p:ext>
            </p:extLst>
          </p:nvPr>
        </p:nvGraphicFramePr>
        <p:xfrm>
          <a:off x="611272" y="1939050"/>
          <a:ext cx="7949198" cy="3650194"/>
        </p:xfrm>
        <a:graphic>
          <a:graphicData uri="http://schemas.openxmlformats.org/drawingml/2006/table">
            <a:tbl>
              <a:tblPr/>
              <a:tblGrid>
                <a:gridCol w="597889"/>
                <a:gridCol w="336312"/>
                <a:gridCol w="336312"/>
                <a:gridCol w="2935089"/>
                <a:gridCol w="601285"/>
                <a:gridCol w="601285"/>
                <a:gridCol w="638654"/>
                <a:gridCol w="951186"/>
                <a:gridCol w="951186"/>
              </a:tblGrid>
              <a:tr h="1986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83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07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7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2656" y="633516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30157"/>
              </p:ext>
            </p:extLst>
          </p:nvPr>
        </p:nvGraphicFramePr>
        <p:xfrm>
          <a:off x="827582" y="1577990"/>
          <a:ext cx="7488834" cy="4735986"/>
        </p:xfrm>
        <a:graphic>
          <a:graphicData uri="http://schemas.openxmlformats.org/drawingml/2006/table">
            <a:tbl>
              <a:tblPr/>
              <a:tblGrid>
                <a:gridCol w="661513"/>
                <a:gridCol w="308915"/>
                <a:gridCol w="308915"/>
                <a:gridCol w="2798952"/>
                <a:gridCol w="661513"/>
                <a:gridCol w="661513"/>
                <a:gridCol w="611588"/>
                <a:gridCol w="736402"/>
                <a:gridCol w="739523"/>
              </a:tblGrid>
              <a:tr h="1377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19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8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3.002.141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97.684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2.714.617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1.847.082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867.535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92.438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736.926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Armada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5005" y="6140326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446056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24596"/>
              </p:ext>
            </p:extLst>
          </p:nvPr>
        </p:nvGraphicFramePr>
        <p:xfrm>
          <a:off x="435005" y="1758095"/>
          <a:ext cx="8203003" cy="4147950"/>
        </p:xfrm>
        <a:graphic>
          <a:graphicData uri="http://schemas.openxmlformats.org/drawingml/2006/table">
            <a:tbl>
              <a:tblPr/>
              <a:tblGrid>
                <a:gridCol w="639101"/>
                <a:gridCol w="359495"/>
                <a:gridCol w="359495"/>
                <a:gridCol w="3257234"/>
                <a:gridCol w="639101"/>
                <a:gridCol w="639101"/>
                <a:gridCol w="682676"/>
                <a:gridCol w="813400"/>
                <a:gridCol w="813400"/>
              </a:tblGrid>
              <a:tr h="1634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6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3805" y="6146273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489615"/>
              </p:ext>
            </p:extLst>
          </p:nvPr>
        </p:nvGraphicFramePr>
        <p:xfrm>
          <a:off x="1259632" y="1628800"/>
          <a:ext cx="6334869" cy="424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1009" y="5817783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474279"/>
              </p:ext>
            </p:extLst>
          </p:nvPr>
        </p:nvGraphicFramePr>
        <p:xfrm>
          <a:off x="579042" y="1844824"/>
          <a:ext cx="807861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552365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199" y="168914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790463"/>
              </p:ext>
            </p:extLst>
          </p:nvPr>
        </p:nvGraphicFramePr>
        <p:xfrm>
          <a:off x="457199" y="2204864"/>
          <a:ext cx="8075240" cy="3186127"/>
        </p:xfrm>
        <a:graphic>
          <a:graphicData uri="http://schemas.openxmlformats.org/drawingml/2006/table">
            <a:tbl>
              <a:tblPr/>
              <a:tblGrid>
                <a:gridCol w="1044559"/>
                <a:gridCol w="2731922"/>
                <a:gridCol w="1036523"/>
                <a:gridCol w="996348"/>
                <a:gridCol w="674945"/>
                <a:gridCol w="851717"/>
                <a:gridCol w="739226"/>
              </a:tblGrid>
              <a:tr h="21837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50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85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1.882.785.627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1.882.977.855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1.275.946.206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1.275.546.206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218.840.555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315.776.046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29.254.716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28.859.485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4.544.486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49.258.341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420859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646761"/>
              </p:ext>
            </p:extLst>
          </p:nvPr>
        </p:nvGraphicFramePr>
        <p:xfrm>
          <a:off x="457202" y="2188341"/>
          <a:ext cx="7931224" cy="3014625"/>
        </p:xfrm>
        <a:graphic>
          <a:graphicData uri="http://schemas.openxmlformats.org/drawingml/2006/table">
            <a:tbl>
              <a:tblPr/>
              <a:tblGrid>
                <a:gridCol w="733426"/>
                <a:gridCol w="3053093"/>
                <a:gridCol w="733426"/>
                <a:gridCol w="733426"/>
                <a:gridCol w="801649"/>
                <a:gridCol w="938102"/>
                <a:gridCol w="938102"/>
              </a:tblGrid>
              <a:tr h="24862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14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4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101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096301"/>
              </p:ext>
            </p:extLst>
          </p:nvPr>
        </p:nvGraphicFramePr>
        <p:xfrm>
          <a:off x="711195" y="1917104"/>
          <a:ext cx="7814823" cy="3740542"/>
        </p:xfrm>
        <a:graphic>
          <a:graphicData uri="http://schemas.openxmlformats.org/drawingml/2006/table">
            <a:tbl>
              <a:tblPr/>
              <a:tblGrid>
                <a:gridCol w="774541"/>
                <a:gridCol w="361695"/>
                <a:gridCol w="2747426"/>
                <a:gridCol w="774541"/>
                <a:gridCol w="774541"/>
                <a:gridCol w="774541"/>
                <a:gridCol w="803769"/>
                <a:gridCol w="803769"/>
              </a:tblGrid>
              <a:tr h="15545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606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103.999.891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26.816.973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67.571.026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12.268.465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19.093.889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232.055.629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45.640.736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10.356.371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59.298.196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618816"/>
              </p:ext>
            </p:extLst>
          </p:nvPr>
        </p:nvGraphicFramePr>
        <p:xfrm>
          <a:off x="482145" y="1708632"/>
          <a:ext cx="7474230" cy="4647717"/>
        </p:xfrm>
        <a:graphic>
          <a:graphicData uri="http://schemas.openxmlformats.org/drawingml/2006/table">
            <a:tbl>
              <a:tblPr/>
              <a:tblGrid>
                <a:gridCol w="843407"/>
                <a:gridCol w="311557"/>
                <a:gridCol w="311557"/>
                <a:gridCol w="2218665"/>
                <a:gridCol w="840261"/>
                <a:gridCol w="730115"/>
                <a:gridCol w="730115"/>
                <a:gridCol w="742703"/>
                <a:gridCol w="745850"/>
              </a:tblGrid>
              <a:tr h="1009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2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8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103.999.891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88.450.064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5.270.867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4.479.569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722.487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722.487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1.662.761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1.403.043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315.953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315.953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5.464.796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5.464.796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57088"/>
              </p:ext>
            </p:extLst>
          </p:nvPr>
        </p:nvGraphicFramePr>
        <p:xfrm>
          <a:off x="580299" y="1801195"/>
          <a:ext cx="7860249" cy="4171601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1787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7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5163</TotalTime>
  <Words>6733</Words>
  <Application>Microsoft Office PowerPoint</Application>
  <PresentationFormat>Presentación en pantalla (4:3)</PresentationFormat>
  <Paragraphs>4427</Paragraphs>
  <Slides>27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FEBRERO DE 2020 PARTIDA 11: MINISTERIO DE DEFENSA NACIONAL</vt:lpstr>
      <vt:lpstr>EJECUCIÓN ACUMULADA DE GASTOS A FEBRERO DE 2020  PARTIDA 11 MINISTERIO DE DEFENSA NACIONAL</vt:lpstr>
      <vt:lpstr>COMPORTAMIENTO DE LA EJECUCIÓN MENSUAL DE GASTOS A FEBRERO DE 2020 PARTIDA 11 MINISTERIO DE DEFENSA NACIONAL</vt:lpstr>
      <vt:lpstr>COMPORTAMIENTO DE LA EJECUCIÓN ACUMULADA DE GASTOS A FEBRERO DE 2020  PARTIDA 11 MINISTERIO DE DEFENSA NACIONAL</vt:lpstr>
      <vt:lpstr>EJECUCIÓN ACUMULADA DE GASTOS A FEBRERO DE 2020  PARTIDA 11 MINISTERIO DE DEFENSA NACIONAL</vt:lpstr>
      <vt:lpstr>EJECUCIÓN ACUMULADA DE GASTOS A FEBRERO DE 2020  PARTIDA 11 MINISTERIO DE DEFENSA NACIONAL</vt:lpstr>
      <vt:lpstr>EJECUCIÓN ACUMULADA DE GASTOS A FEBRERO DE 2020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375</cp:revision>
  <cp:lastPrinted>2019-05-13T15:36:27Z</cp:lastPrinted>
  <dcterms:created xsi:type="dcterms:W3CDTF">2016-06-23T13:38:47Z</dcterms:created>
  <dcterms:modified xsi:type="dcterms:W3CDTF">2020-09-15T23:33:52Z</dcterms:modified>
</cp:coreProperties>
</file>