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788269544568016E-2"/>
          <c:y val="0.17570396676346592"/>
          <c:w val="0.50619148102291633"/>
          <c:h val="0.6235090812794055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10'!$C$51:$C$57</c:f>
              <c:strCache>
                <c:ptCount val="7"/>
                <c:pt idx="0">
                  <c:v>BIENES Y SERVICIOS DE CONSUMO</c:v>
                </c:pt>
                <c:pt idx="1">
                  <c:v>PRESTACIONES DE SEGURIDAD SOCIAL</c:v>
                </c:pt>
                <c:pt idx="2">
                  <c:v>TRANSFERENCIAS CORRIENTES</c:v>
                </c:pt>
                <c:pt idx="3">
                  <c:v>INTEGROS AL FISCO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PRÉSTAMOS</c:v>
                </c:pt>
              </c:strCache>
            </c:strRef>
          </c:cat>
          <c:val>
            <c:numRef>
              <c:f>'[10.xlsx]Partida 10'!$D$51:$D$57</c:f>
              <c:numCache>
                <c:formatCode>0.00%</c:formatCode>
                <c:ptCount val="7"/>
                <c:pt idx="0">
                  <c:v>0.4390499198522736</c:v>
                </c:pt>
                <c:pt idx="1">
                  <c:v>0.23026188971678055</c:v>
                </c:pt>
                <c:pt idx="2">
                  <c:v>4.2451098698525059E-4</c:v>
                </c:pt>
                <c:pt idx="3">
                  <c:v>0.27019392449448237</c:v>
                </c:pt>
                <c:pt idx="4">
                  <c:v>6.6180262894571865E-3</c:v>
                </c:pt>
                <c:pt idx="5">
                  <c:v>4.3880481031357832E-2</c:v>
                </c:pt>
                <c:pt idx="6">
                  <c:v>4.4927237847604609E-4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4004632"/>
        <c:axId val="434193536"/>
      </c:barChart>
      <c:catAx>
        <c:axId val="294004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4193536"/>
        <c:crosses val="autoZero"/>
        <c:auto val="1"/>
        <c:lblAlgn val="ctr"/>
        <c:lblOffset val="100"/>
        <c:noMultiLvlLbl val="0"/>
      </c:catAx>
      <c:valAx>
        <c:axId val="4341935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4004632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10'!$D$28:$E$28</c:f>
              <c:numCache>
                <c:formatCode>0.0%</c:formatCode>
                <c:ptCount val="2"/>
                <c:pt idx="0">
                  <c:v>5.7750349982879763E-2</c:v>
                </c:pt>
                <c:pt idx="1">
                  <c:v>6.3379046110501547E-2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231040"/>
        <c:axId val="451232608"/>
      </c:barChart>
      <c:catAx>
        <c:axId val="45123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1232608"/>
        <c:crosses val="autoZero"/>
        <c:auto val="1"/>
        <c:lblAlgn val="ctr"/>
        <c:lblOffset val="100"/>
        <c:noMultiLvlLbl val="0"/>
      </c:catAx>
      <c:valAx>
        <c:axId val="45123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1231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046161537606933E-2"/>
                  <c:y val="-3.4440677966101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667048899328648E-2"/>
                  <c:y val="-3.7884745762711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10'!$D$22:$E$22</c:f>
              <c:numCache>
                <c:formatCode>0.0%</c:formatCode>
                <c:ptCount val="2"/>
                <c:pt idx="0">
                  <c:v>5.7750349982879763E-2</c:v>
                </c:pt>
                <c:pt idx="1">
                  <c:v>0.1211241601845587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231432"/>
        <c:axId val="451232216"/>
      </c:lineChart>
      <c:catAx>
        <c:axId val="45123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1232216"/>
        <c:crosses val="autoZero"/>
        <c:auto val="1"/>
        <c:lblAlgn val="ctr"/>
        <c:lblOffset val="100"/>
        <c:noMultiLvlLbl val="0"/>
      </c:catAx>
      <c:valAx>
        <c:axId val="451232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1231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27413-4C6F-40A4-B391-B56439117C02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C9EC6-65DC-477D-A07B-E309195564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32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0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56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1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1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3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5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1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0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marzo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912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92571"/>
              </p:ext>
            </p:extLst>
          </p:nvPr>
        </p:nvGraphicFramePr>
        <p:xfrm>
          <a:off x="386222" y="1875382"/>
          <a:ext cx="8300581" cy="3929885"/>
        </p:xfrm>
        <a:graphic>
          <a:graphicData uri="http://schemas.openxmlformats.org/drawingml/2006/table">
            <a:tbl>
              <a:tblPr/>
              <a:tblGrid>
                <a:gridCol w="811290"/>
                <a:gridCol w="299693"/>
                <a:gridCol w="299693"/>
                <a:gridCol w="2167473"/>
                <a:gridCol w="811290"/>
                <a:gridCol w="811290"/>
                <a:gridCol w="811290"/>
                <a:gridCol w="811290"/>
                <a:gridCol w="738636"/>
                <a:gridCol w="738636"/>
              </a:tblGrid>
              <a:tr h="1699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04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24.243.679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8.727.724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13.456.494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7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4985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30695"/>
              </p:ext>
            </p:extLst>
          </p:nvPr>
        </p:nvGraphicFramePr>
        <p:xfrm>
          <a:off x="507998" y="1702389"/>
          <a:ext cx="8178802" cy="3454802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35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8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60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7012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87228"/>
              </p:ext>
            </p:extLst>
          </p:nvPr>
        </p:nvGraphicFramePr>
        <p:xfrm>
          <a:off x="452900" y="1788555"/>
          <a:ext cx="8178802" cy="3912647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64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8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58.548.611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48.609.846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0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477437"/>
              </p:ext>
            </p:extLst>
          </p:nvPr>
        </p:nvGraphicFramePr>
        <p:xfrm>
          <a:off x="386221" y="2173667"/>
          <a:ext cx="8300578" cy="3832488"/>
        </p:xfrm>
        <a:graphic>
          <a:graphicData uri="http://schemas.openxmlformats.org/drawingml/2006/table">
            <a:tbl>
              <a:tblPr/>
              <a:tblGrid>
                <a:gridCol w="761052"/>
                <a:gridCol w="281135"/>
                <a:gridCol w="281135"/>
                <a:gridCol w="2547252"/>
                <a:gridCol w="761052"/>
                <a:gridCol w="761052"/>
                <a:gridCol w="761052"/>
                <a:gridCol w="761052"/>
                <a:gridCol w="692898"/>
                <a:gridCol w="692898"/>
              </a:tblGrid>
              <a:tr h="1625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7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4.405.527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3.319.852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1.085.675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1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653136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48661"/>
              </p:ext>
            </p:extLst>
          </p:nvPr>
        </p:nvGraphicFramePr>
        <p:xfrm>
          <a:off x="446334" y="1865832"/>
          <a:ext cx="8178802" cy="2457450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9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6552" y="5384071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30717"/>
              </p:ext>
            </p:extLst>
          </p:nvPr>
        </p:nvGraphicFramePr>
        <p:xfrm>
          <a:off x="507998" y="1768399"/>
          <a:ext cx="8178802" cy="3460800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38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35.666.672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34.191.487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34.191.487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31.481.539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</a:t>
                      </a:r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7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840654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42805"/>
              </p:ext>
            </p:extLst>
          </p:nvPr>
        </p:nvGraphicFramePr>
        <p:xfrm>
          <a:off x="453549" y="2000486"/>
          <a:ext cx="8229597" cy="3545338"/>
        </p:xfrm>
        <a:graphic>
          <a:graphicData uri="http://schemas.openxmlformats.org/drawingml/2006/table">
            <a:tbl>
              <a:tblPr/>
              <a:tblGrid>
                <a:gridCol w="772786"/>
                <a:gridCol w="285470"/>
                <a:gridCol w="285470"/>
                <a:gridCol w="2387565"/>
                <a:gridCol w="772786"/>
                <a:gridCol w="772786"/>
                <a:gridCol w="772786"/>
                <a:gridCol w="772786"/>
                <a:gridCol w="703581"/>
                <a:gridCol w="703581"/>
              </a:tblGrid>
              <a:tr h="146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0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14.833.964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12.995.118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7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155" y="61564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482599" y="1646714"/>
          <a:ext cx="8178802" cy="4432935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9.433.802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4.006.142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4.006.142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2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462411"/>
              </p:ext>
            </p:extLst>
          </p:nvPr>
        </p:nvGraphicFramePr>
        <p:xfrm>
          <a:off x="414338" y="1790699"/>
          <a:ext cx="8210798" cy="3721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102573"/>
              </p:ext>
            </p:extLst>
          </p:nvPr>
        </p:nvGraphicFramePr>
        <p:xfrm>
          <a:off x="414338" y="1700808"/>
          <a:ext cx="821079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2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779785"/>
              </p:ext>
            </p:extLst>
          </p:nvPr>
        </p:nvGraphicFramePr>
        <p:xfrm>
          <a:off x="467544" y="1700809"/>
          <a:ext cx="8148280" cy="366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363810"/>
              </p:ext>
            </p:extLst>
          </p:nvPr>
        </p:nvGraphicFramePr>
        <p:xfrm>
          <a:off x="467544" y="1603538"/>
          <a:ext cx="8064896" cy="36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72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1691" y="500489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18701"/>
              </p:ext>
            </p:extLst>
          </p:nvPr>
        </p:nvGraphicFramePr>
        <p:xfrm>
          <a:off x="414337" y="1868116"/>
          <a:ext cx="8229603" cy="2686050"/>
        </p:xfrm>
        <a:graphic>
          <a:graphicData uri="http://schemas.openxmlformats.org/drawingml/2006/table">
            <a:tbl>
              <a:tblPr/>
              <a:tblGrid>
                <a:gridCol w="866955"/>
                <a:gridCol w="2316192"/>
                <a:gridCol w="866955"/>
                <a:gridCol w="866955"/>
                <a:gridCol w="866955"/>
                <a:gridCol w="866955"/>
                <a:gridCol w="789318"/>
                <a:gridCol w="789318"/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1.352.954.553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163.875.484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594.392.057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27.647.196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365.095.632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46.759.998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9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6531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127745"/>
              </p:ext>
            </p:extLst>
          </p:nvPr>
        </p:nvGraphicFramePr>
        <p:xfrm>
          <a:off x="414338" y="1921768"/>
          <a:ext cx="8201488" cy="2438400"/>
        </p:xfrm>
        <a:graphic>
          <a:graphicData uri="http://schemas.openxmlformats.org/drawingml/2006/table">
            <a:tbl>
              <a:tblPr/>
              <a:tblGrid>
                <a:gridCol w="332044"/>
                <a:gridCol w="332044"/>
                <a:gridCol w="2978435"/>
                <a:gridCol w="906480"/>
                <a:gridCol w="730497"/>
                <a:gridCol w="730497"/>
                <a:gridCol w="730497"/>
                <a:gridCol w="730497"/>
                <a:gridCol w="730497"/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10.228.715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10.228.715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24.243.679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6.076.998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62.954.138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58.548.611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4.405.527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4.036.623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437.516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50.500.636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35.666.672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14.833.964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9.433.802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107954"/>
              </p:ext>
            </p:extLst>
          </p:nvPr>
        </p:nvGraphicFramePr>
        <p:xfrm>
          <a:off x="467546" y="1556804"/>
          <a:ext cx="8157592" cy="4799545"/>
        </p:xfrm>
        <a:graphic>
          <a:graphicData uri="http://schemas.openxmlformats.org/drawingml/2006/table">
            <a:tbl>
              <a:tblPr/>
              <a:tblGrid>
                <a:gridCol w="748967"/>
                <a:gridCol w="276671"/>
                <a:gridCol w="276671"/>
                <a:gridCol w="2506804"/>
                <a:gridCol w="748967"/>
                <a:gridCol w="748967"/>
                <a:gridCol w="748967"/>
                <a:gridCol w="748967"/>
                <a:gridCol w="681894"/>
                <a:gridCol w="670717"/>
              </a:tblGrid>
              <a:tr h="1324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54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10.228.715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1.568.051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114.356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8.449.923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729.909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729.909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7.720.014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6.392.552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1.305.763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72.810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72.810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37714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94575"/>
              </p:ext>
            </p:extLst>
          </p:nvPr>
        </p:nvGraphicFramePr>
        <p:xfrm>
          <a:off x="395533" y="2148808"/>
          <a:ext cx="8291267" cy="1424209"/>
        </p:xfrm>
        <a:graphic>
          <a:graphicData uri="http://schemas.openxmlformats.org/drawingml/2006/table">
            <a:tbl>
              <a:tblPr/>
              <a:tblGrid>
                <a:gridCol w="760198"/>
                <a:gridCol w="280820"/>
                <a:gridCol w="280820"/>
                <a:gridCol w="2544395"/>
                <a:gridCol w="760198"/>
                <a:gridCol w="760198"/>
                <a:gridCol w="760198"/>
                <a:gridCol w="760198"/>
                <a:gridCol w="692121"/>
                <a:gridCol w="692121"/>
              </a:tblGrid>
              <a:tr h="2325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21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1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3439</Words>
  <Application>Microsoft Office PowerPoint</Application>
  <PresentationFormat>Presentación en pantalla (4:3)</PresentationFormat>
  <Paragraphs>2067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FEBRERO DE 2020 PARTIDA 10: MINISTERIO DE JUSTICIA</vt:lpstr>
      <vt:lpstr>EJECUCIÓN ACUMULADA DE GASTOS A FEBRERO DE 2020  PARTIDA 10 MINISTERIO DE JUSTICIA</vt:lpstr>
      <vt:lpstr>EJECUCIÓN ACUMULADA DE GASTOS A FEBRERO DE 2020  PARTIDA 10 MINISTERIO DE JUSTICIA</vt:lpstr>
      <vt:lpstr>Presentación de PowerPoint</vt:lpstr>
      <vt:lpstr>Presentación de PowerPoint</vt:lpstr>
      <vt:lpstr>EJECUCIÓN ACUMULADA DE GASTOS A FEBRERO DE 2020  PARTIDA 10 MINISTERIO DE JUSTICIA</vt:lpstr>
      <vt:lpstr>EJECUCIÓN ACUMULADA DE GASTOS A FEBRERO DE 2020  PARTIDA 10 RESUMEN POR CAPÍTULOS</vt:lpstr>
      <vt:lpstr>EJECUCIÓN ACUMULADA DE GASTOS A FEBRERO DE 2020  PARTIDA 10. CAPÍTULO 01. PROGRAMA 01:  SECRETARÍA Y ADMINISTRACIÓN GENERAL</vt:lpstr>
      <vt:lpstr>EJECUCIÓN ACUMULADA DE GASTOS A FEBRERO DE 2020  PARTIDA 10. CAPÍTULO 01. PROGRAMA 02:  PROGRAMA DE CONCESIONES DEL MINISTERIO DE JUSTICIA</vt:lpstr>
      <vt:lpstr>EJECUCIÓN ACUMULADA DE GASTOS A FEBRERO DE 2020  PARTIDA 10. CAPÍTULO 02. PROGRAMA 01: SERVICIO REGISTRO CIVIL E IDENTIFICACIÓN</vt:lpstr>
      <vt:lpstr>EJECUCIÓN ACUMULADA DE GASTOS A FEBRERO DE 2020  PARTIDA 10. CAPÍTULO 03. PROGRAMA 01:  SERVICIO MÉDICO LEGAL</vt:lpstr>
      <vt:lpstr>EJECUCIÓN ACUMULADA DE GASTOS A FEBRERO DE 2020  PARTIDA 10. CAPÍTULO 04. PROGRAMA 01:  GENDARMERÍA DE CHILE</vt:lpstr>
      <vt:lpstr>EJECUCIÓN ACUMULADA DE GASTOS A FEBRERO DE 2020  PARTIDA 10. CAPÍTULO 04. PROGRAMA 02:  PROGRAMA DE REHABILITACIÓN Y REINSERCIÓN SOCIAL</vt:lpstr>
      <vt:lpstr>EJECUCIÓN ACUMULADA DE GASTOS A FEBRERO DE 2020  PARTIDA 10. CAPÍTULO 06. PROGRAMA 01:  SUBSECRETARÍA DE DERECHOS HUMANOS</vt:lpstr>
      <vt:lpstr>EJECUCIÓN ACUMULADA DE GASTOS A FEBRERO DE 2020  PARTIDA 10. CAPÍTULO 07. PROGRAMA 01:  SERVICIO NACIONAL DE MENORES</vt:lpstr>
      <vt:lpstr>EJECUCIÓN ACUMULADA DE GASTOS A FEBRERO DE 2020  PARTIDA 10. CAPÍTULO 07. PROGRAMA 02:  PROGRAMA DE ADMINISTRACIÓN DIRECTA Y PROYECTOS NACIONALES</vt:lpstr>
      <vt:lpstr>EJECUCIÓN ACUMULADA DE GASTOS A FEBRERO DE 2020  PARTIDA 10. CAPÍTULO 09. PROGRAMA 01:  DEFENSORÍA PENAL PÚBLICA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2020-01-02T18:18:00Z</dcterms:created>
  <dcterms:modified xsi:type="dcterms:W3CDTF">2020-09-16T03:02:26Z</dcterms:modified>
</cp:coreProperties>
</file>