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</a:t>
            </a:r>
            <a:r>
              <a:rPr lang="en-US" sz="1200" b="1" i="0" baseline="0">
                <a:effectLst/>
              </a:rPr>
              <a:t>millomes </a:t>
            </a:r>
            <a:r>
              <a:rPr lang="en-US" sz="1200" b="1" i="0" baseline="0" dirty="0">
                <a:effectLst/>
              </a:rPr>
              <a:t>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A-4766-BD14-E0F5FE1E43D7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A-4766-BD14-E0F5FE1E43D7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2A-4766-BD14-E0F5FE1E43D7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2A-4766-BD14-E0F5FE1E43D7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2A-4766-BD14-E0F5FE1E43D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09'!$D$31:$E$31</c:f>
              <c:numCache>
                <c:formatCode>0.0%</c:formatCode>
                <c:ptCount val="2"/>
                <c:pt idx="0">
                  <c:v>5.6416790088538143E-2</c:v>
                </c:pt>
                <c:pt idx="1">
                  <c:v>7.8840156320572133E-2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2A-4766-BD14-E0F5FE1E43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7080132061354723"/>
          <c:y val="2.8596961572832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4976935699418596E-2"/>
          <c:y val="0.11512078416471398"/>
          <c:w val="0.88724529119636397"/>
          <c:h val="0.64205414001533989"/>
        </c:manualLayout>
      </c:layout>
      <c:lineChart>
        <c:grouping val="standard"/>
        <c:varyColors val="0"/>
        <c:ser>
          <c:idx val="2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EF-4944-9C60-43AA31239C85}"/>
            </c:ext>
          </c:extLst>
        </c:ser>
        <c:ser>
          <c:idx val="0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EF-4944-9C60-43AA31239C85}"/>
            </c:ext>
          </c:extLst>
        </c:ser>
        <c:ser>
          <c:idx val="1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242081784929213E-2"/>
                  <c:y val="-2.814886745054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EF-4944-9C60-43AA31239C85}"/>
                </c:ext>
              </c:extLst>
            </c:dLbl>
            <c:dLbl>
              <c:idx val="1"/>
              <c:layout>
                <c:manualLayout>
                  <c:x val="-5.6041587401311543E-2"/>
                  <c:y val="-2.85969615728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EF-4944-9C60-43AA31239C85}"/>
                </c:ext>
              </c:extLst>
            </c:dLbl>
            <c:dLbl>
              <c:idx val="2"/>
              <c:layout>
                <c:manualLayout>
                  <c:x val="-5.5464408459585696E-2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EF-4944-9C60-43AA31239C85}"/>
                </c:ext>
              </c:extLst>
            </c:dLbl>
            <c:dLbl>
              <c:idx val="3"/>
              <c:layout>
                <c:manualLayout>
                  <c:x val="-3.3701942804220612E-2"/>
                  <c:y val="-3.217158176943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EF-4944-9C60-43AA31239C85}"/>
                </c:ext>
              </c:extLst>
            </c:dLbl>
            <c:dLbl>
              <c:idx val="4"/>
              <c:layout>
                <c:manualLayout>
                  <c:x val="-4.8446542781067074E-2"/>
                  <c:y val="-3.21715817694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EF-4944-9C60-43AA31239C85}"/>
                </c:ext>
              </c:extLst>
            </c:dLbl>
            <c:dLbl>
              <c:idx val="5"/>
              <c:layout>
                <c:manualLayout>
                  <c:x val="-6.7403885608441225E-2"/>
                  <c:y val="-1.787310098302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EF-4944-9C60-43AA31239C85}"/>
                </c:ext>
              </c:extLst>
            </c:dLbl>
            <c:dLbl>
              <c:idx val="6"/>
              <c:layout>
                <c:manualLayout>
                  <c:x val="-6.3191142757913571E-2"/>
                  <c:y val="-1.072386058981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EF-4944-9C60-43AA31239C85}"/>
                </c:ext>
              </c:extLst>
            </c:dLbl>
            <c:dLbl>
              <c:idx val="7"/>
              <c:layout>
                <c:manualLayout>
                  <c:x val="-6.7403885608441225E-2"/>
                  <c:y val="-7.149240393208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EF-4944-9C60-43AA31239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09'!$D$25:$E$25</c:f>
              <c:numCache>
                <c:formatCode>0.0%</c:formatCode>
                <c:ptCount val="2"/>
                <c:pt idx="0">
                  <c:v>5.6416790088538143E-2</c:v>
                </c:pt>
                <c:pt idx="1">
                  <c:v>0.13524141761894976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2EF-4944-9C60-43AA31239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67840"/>
        <c:axId val="204881920"/>
      </c:lineChart>
      <c:catAx>
        <c:axId val="2048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81920"/>
        <c:crosses val="autoZero"/>
        <c:auto val="1"/>
        <c:lblAlgn val="ctr"/>
        <c:lblOffset val="100"/>
        <c:noMultiLvlLbl val="0"/>
      </c:catAx>
      <c:valAx>
        <c:axId val="20488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6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547881-46FC-4016-A9EB-C7111A460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06701"/>
              </p:ext>
            </p:extLst>
          </p:nvPr>
        </p:nvGraphicFramePr>
        <p:xfrm>
          <a:off x="407528" y="1644163"/>
          <a:ext cx="7927199" cy="435134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38987207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37210444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678507009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255717736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32493828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9781249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434372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87477751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2805043733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611282568"/>
                    </a:ext>
                  </a:extLst>
                </a:gridCol>
              </a:tblGrid>
              <a:tr h="126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97465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55860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13.037.626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0316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11.345.422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4246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856.570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6748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9034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1112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629.255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5784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74.608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4631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27218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3574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74.608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8770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8322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6646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8618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3986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346.882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6001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8101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39595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37.275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1607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5681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309.607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7547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0531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6895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94332"/>
                  </a:ext>
                </a:extLst>
              </a:tr>
              <a:tr h="13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152.307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5105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24418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2590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4595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1882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148.783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7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6277" y="803699"/>
            <a:ext cx="799214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77D74F-DD9B-47F5-B3AC-E7C5AF7F8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87950"/>
              </p:ext>
            </p:extLst>
          </p:nvPr>
        </p:nvGraphicFramePr>
        <p:xfrm>
          <a:off x="392885" y="1855332"/>
          <a:ext cx="7992146" cy="1902959"/>
        </p:xfrm>
        <a:graphic>
          <a:graphicData uri="http://schemas.openxmlformats.org/drawingml/2006/table">
            <a:tbl>
              <a:tblPr/>
              <a:tblGrid>
                <a:gridCol w="267834">
                  <a:extLst>
                    <a:ext uri="{9D8B030D-6E8A-4147-A177-3AD203B41FA5}">
                      <a16:colId xmlns:a16="http://schemas.microsoft.com/office/drawing/2014/main" val="2273823158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3236508225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1536999874"/>
                    </a:ext>
                  </a:extLst>
                </a:gridCol>
                <a:gridCol w="3021159">
                  <a:extLst>
                    <a:ext uri="{9D8B030D-6E8A-4147-A177-3AD203B41FA5}">
                      <a16:colId xmlns:a16="http://schemas.microsoft.com/office/drawing/2014/main" val="2852944690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1313269515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3805707195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3165081750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4258792249"/>
                    </a:ext>
                  </a:extLst>
                </a:gridCol>
                <a:gridCol w="653513">
                  <a:extLst>
                    <a:ext uri="{9D8B030D-6E8A-4147-A177-3AD203B41FA5}">
                      <a16:colId xmlns:a16="http://schemas.microsoft.com/office/drawing/2014/main" val="2261574298"/>
                    </a:ext>
                  </a:extLst>
                </a:gridCol>
                <a:gridCol w="642800">
                  <a:extLst>
                    <a:ext uri="{9D8B030D-6E8A-4147-A177-3AD203B41FA5}">
                      <a16:colId xmlns:a16="http://schemas.microsoft.com/office/drawing/2014/main" val="9914936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0961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95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76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323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1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66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10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98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40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88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3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02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3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6154" y="1625424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2D3A32-3D49-40D8-8E9A-6AC78C37D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5111"/>
              </p:ext>
            </p:extLst>
          </p:nvPr>
        </p:nvGraphicFramePr>
        <p:xfrm>
          <a:off x="502186" y="1923155"/>
          <a:ext cx="7919492" cy="4234085"/>
        </p:xfrm>
        <a:graphic>
          <a:graphicData uri="http://schemas.openxmlformats.org/drawingml/2006/table">
            <a:tbl>
              <a:tblPr/>
              <a:tblGrid>
                <a:gridCol w="265399">
                  <a:extLst>
                    <a:ext uri="{9D8B030D-6E8A-4147-A177-3AD203B41FA5}">
                      <a16:colId xmlns:a16="http://schemas.microsoft.com/office/drawing/2014/main" val="866871484"/>
                    </a:ext>
                  </a:extLst>
                </a:gridCol>
                <a:gridCol w="265399">
                  <a:extLst>
                    <a:ext uri="{9D8B030D-6E8A-4147-A177-3AD203B41FA5}">
                      <a16:colId xmlns:a16="http://schemas.microsoft.com/office/drawing/2014/main" val="4185220366"/>
                    </a:ext>
                  </a:extLst>
                </a:gridCol>
                <a:gridCol w="265399">
                  <a:extLst>
                    <a:ext uri="{9D8B030D-6E8A-4147-A177-3AD203B41FA5}">
                      <a16:colId xmlns:a16="http://schemas.microsoft.com/office/drawing/2014/main" val="736371746"/>
                    </a:ext>
                  </a:extLst>
                </a:gridCol>
                <a:gridCol w="2993695">
                  <a:extLst>
                    <a:ext uri="{9D8B030D-6E8A-4147-A177-3AD203B41FA5}">
                      <a16:colId xmlns:a16="http://schemas.microsoft.com/office/drawing/2014/main" val="1325559452"/>
                    </a:ext>
                  </a:extLst>
                </a:gridCol>
                <a:gridCol w="711268">
                  <a:extLst>
                    <a:ext uri="{9D8B030D-6E8A-4147-A177-3AD203B41FA5}">
                      <a16:colId xmlns:a16="http://schemas.microsoft.com/office/drawing/2014/main" val="2347257835"/>
                    </a:ext>
                  </a:extLst>
                </a:gridCol>
                <a:gridCol w="711268">
                  <a:extLst>
                    <a:ext uri="{9D8B030D-6E8A-4147-A177-3AD203B41FA5}">
                      <a16:colId xmlns:a16="http://schemas.microsoft.com/office/drawing/2014/main" val="99182511"/>
                    </a:ext>
                  </a:extLst>
                </a:gridCol>
                <a:gridCol w="711268">
                  <a:extLst>
                    <a:ext uri="{9D8B030D-6E8A-4147-A177-3AD203B41FA5}">
                      <a16:colId xmlns:a16="http://schemas.microsoft.com/office/drawing/2014/main" val="1756009752"/>
                    </a:ext>
                  </a:extLst>
                </a:gridCol>
                <a:gridCol w="711268">
                  <a:extLst>
                    <a:ext uri="{9D8B030D-6E8A-4147-A177-3AD203B41FA5}">
                      <a16:colId xmlns:a16="http://schemas.microsoft.com/office/drawing/2014/main" val="4076496680"/>
                    </a:ext>
                  </a:extLst>
                </a:gridCol>
                <a:gridCol w="647572">
                  <a:extLst>
                    <a:ext uri="{9D8B030D-6E8A-4147-A177-3AD203B41FA5}">
                      <a16:colId xmlns:a16="http://schemas.microsoft.com/office/drawing/2014/main" val="3165893568"/>
                    </a:ext>
                  </a:extLst>
                </a:gridCol>
                <a:gridCol w="636956">
                  <a:extLst>
                    <a:ext uri="{9D8B030D-6E8A-4147-A177-3AD203B41FA5}">
                      <a16:colId xmlns:a16="http://schemas.microsoft.com/office/drawing/2014/main" val="25300801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6022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384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29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33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79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20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90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29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13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57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48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49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97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4946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1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95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0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365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66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60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15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221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50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1320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30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11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59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9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CC54AE-7EF4-48EF-8D80-21FF3EB3A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92732"/>
              </p:ext>
            </p:extLst>
          </p:nvPr>
        </p:nvGraphicFramePr>
        <p:xfrm>
          <a:off x="416432" y="2064454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695562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711582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370401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489394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65062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2549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9559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13244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8311897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746924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406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355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71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2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1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10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58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98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54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589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50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28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22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20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7417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56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91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7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53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54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87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24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1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07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07" y="933483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50C635-B3B5-4858-B197-F440C1D2C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85443"/>
              </p:ext>
            </p:extLst>
          </p:nvPr>
        </p:nvGraphicFramePr>
        <p:xfrm>
          <a:off x="532107" y="1919351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04168153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79604015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85250435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33635372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96438127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95648684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31863021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746194749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616528070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584532851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5319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4829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17.651.546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175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14.315.631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859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232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161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14.315.631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988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7792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400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14.108.430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373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194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249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980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08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3.335.915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989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896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83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928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158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865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528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382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647" y="1658514"/>
            <a:ext cx="7760761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F67436-39C3-4578-A0F6-AB1508B3A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96116"/>
              </p:ext>
            </p:extLst>
          </p:nvPr>
        </p:nvGraphicFramePr>
        <p:xfrm>
          <a:off x="467544" y="2060848"/>
          <a:ext cx="7886698" cy="3248662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3395744735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195751401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096655985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235200190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626745753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17371228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48958861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808556493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2093729763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2402785757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50325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15522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6.301.748.485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1.024.461.476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6358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6.251.787.344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978.170.497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5892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5.258.593.839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834.678.868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207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12.290.800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8054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597.623.735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2693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239.252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7572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11.046.914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6000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6140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6.038.153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3943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334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5834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132.494.147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1959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24.999.169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3675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49.941.914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886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38.778.311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3309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38.778.311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1288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735.953.321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104.713.318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565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1.980.275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99670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283.995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665727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398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1.433.501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2926" y="1625684"/>
            <a:ext cx="7899571" cy="387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057" y="788370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4B8765-6B35-40FB-BDD7-308B0F12D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16467"/>
              </p:ext>
            </p:extLst>
          </p:nvPr>
        </p:nvGraphicFramePr>
        <p:xfrm>
          <a:off x="493308" y="1958438"/>
          <a:ext cx="7886698" cy="4290686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2347683201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799468613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4246095648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1063712257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789138195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45235177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873542598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824005760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3406494695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319060473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96337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22859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9.846.204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4284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2489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473.441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7358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41729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514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30564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62.624.119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49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1386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2032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7801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428.328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538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439.478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360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13.867.626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1290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13.100.635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2766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8203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1013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46.290.979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3819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44.667.917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592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44.667.917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0850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308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713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3411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485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4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6E174B-6923-4333-BF0A-DB283FF0E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80490"/>
              </p:ext>
            </p:extLst>
          </p:nvPr>
        </p:nvGraphicFramePr>
        <p:xfrm>
          <a:off x="482922" y="2052071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451681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434556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82530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210418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21815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8329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6963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349919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192865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66877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293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913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41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35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58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97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47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54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27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51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52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0445" y="1536179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1917" y="852465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06B662-A0C3-48D6-87F7-D4469BD80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79224"/>
              </p:ext>
            </p:extLst>
          </p:nvPr>
        </p:nvGraphicFramePr>
        <p:xfrm>
          <a:off x="570445" y="1844824"/>
          <a:ext cx="7927197" cy="1950533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78123639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0883227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780547496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7204831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83609773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039350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9608682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01685002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740102253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8723273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9068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9660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4.476.879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58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3.991.372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52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86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79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10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360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36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31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64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34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5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7E3D3-2BDE-458D-A13B-C19801689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74420"/>
              </p:ext>
            </p:extLst>
          </p:nvPr>
        </p:nvGraphicFramePr>
        <p:xfrm>
          <a:off x="456087" y="1796434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929210147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312097514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76503289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208717835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15159698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18719672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08030117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575432888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288599597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840718616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66287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23363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2.237.807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563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1.566.831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0193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155.010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252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484.519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284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484.519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7001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837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21566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2531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31.447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4614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641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386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6656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385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7916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7434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6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5513" y="1488491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9447AF-9201-4FED-85E7-F3FEBB5E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73286"/>
              </p:ext>
            </p:extLst>
          </p:nvPr>
        </p:nvGraphicFramePr>
        <p:xfrm>
          <a:off x="476001" y="1844824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33215488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85356915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323820740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60190206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0743117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00650920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3601584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37048827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4152750622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15742043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094383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5851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647.606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2612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484.011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490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43.459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994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592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935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94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2041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5664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0867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103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172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852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167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096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11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37702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528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769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4565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5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4AC3B7-FB80-4EA2-B271-4CA5FD880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80529"/>
              </p:ext>
            </p:extLst>
          </p:nvPr>
        </p:nvGraphicFramePr>
        <p:xfrm>
          <a:off x="477783" y="1862470"/>
          <a:ext cx="7982647" cy="3607694"/>
        </p:xfrm>
        <a:graphic>
          <a:graphicData uri="http://schemas.openxmlformats.org/drawingml/2006/table">
            <a:tbl>
              <a:tblPr/>
              <a:tblGrid>
                <a:gridCol w="267515">
                  <a:extLst>
                    <a:ext uri="{9D8B030D-6E8A-4147-A177-3AD203B41FA5}">
                      <a16:colId xmlns:a16="http://schemas.microsoft.com/office/drawing/2014/main" val="3111150220"/>
                    </a:ext>
                  </a:extLst>
                </a:gridCol>
                <a:gridCol w="267515">
                  <a:extLst>
                    <a:ext uri="{9D8B030D-6E8A-4147-A177-3AD203B41FA5}">
                      <a16:colId xmlns:a16="http://schemas.microsoft.com/office/drawing/2014/main" val="3404682063"/>
                    </a:ext>
                  </a:extLst>
                </a:gridCol>
                <a:gridCol w="267515">
                  <a:extLst>
                    <a:ext uri="{9D8B030D-6E8A-4147-A177-3AD203B41FA5}">
                      <a16:colId xmlns:a16="http://schemas.microsoft.com/office/drawing/2014/main" val="1817982865"/>
                    </a:ext>
                  </a:extLst>
                </a:gridCol>
                <a:gridCol w="3017569">
                  <a:extLst>
                    <a:ext uri="{9D8B030D-6E8A-4147-A177-3AD203B41FA5}">
                      <a16:colId xmlns:a16="http://schemas.microsoft.com/office/drawing/2014/main" val="4057960913"/>
                    </a:ext>
                  </a:extLst>
                </a:gridCol>
                <a:gridCol w="716940">
                  <a:extLst>
                    <a:ext uri="{9D8B030D-6E8A-4147-A177-3AD203B41FA5}">
                      <a16:colId xmlns:a16="http://schemas.microsoft.com/office/drawing/2014/main" val="763834295"/>
                    </a:ext>
                  </a:extLst>
                </a:gridCol>
                <a:gridCol w="716940">
                  <a:extLst>
                    <a:ext uri="{9D8B030D-6E8A-4147-A177-3AD203B41FA5}">
                      <a16:colId xmlns:a16="http://schemas.microsoft.com/office/drawing/2014/main" val="944022318"/>
                    </a:ext>
                  </a:extLst>
                </a:gridCol>
                <a:gridCol w="716940">
                  <a:extLst>
                    <a:ext uri="{9D8B030D-6E8A-4147-A177-3AD203B41FA5}">
                      <a16:colId xmlns:a16="http://schemas.microsoft.com/office/drawing/2014/main" val="2238716834"/>
                    </a:ext>
                  </a:extLst>
                </a:gridCol>
                <a:gridCol w="716940">
                  <a:extLst>
                    <a:ext uri="{9D8B030D-6E8A-4147-A177-3AD203B41FA5}">
                      <a16:colId xmlns:a16="http://schemas.microsoft.com/office/drawing/2014/main" val="2438958870"/>
                    </a:ext>
                  </a:extLst>
                </a:gridCol>
                <a:gridCol w="652737">
                  <a:extLst>
                    <a:ext uri="{9D8B030D-6E8A-4147-A177-3AD203B41FA5}">
                      <a16:colId xmlns:a16="http://schemas.microsoft.com/office/drawing/2014/main" val="2355759149"/>
                    </a:ext>
                  </a:extLst>
                </a:gridCol>
                <a:gridCol w="642036">
                  <a:extLst>
                    <a:ext uri="{9D8B030D-6E8A-4147-A177-3AD203B41FA5}">
                      <a16:colId xmlns:a16="http://schemas.microsoft.com/office/drawing/2014/main" val="8257801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084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5257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14.810.672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18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97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84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46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87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79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70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44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76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43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2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94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16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91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60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9543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56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16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528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78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83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7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6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F4833F-DAA0-4389-9875-706C5DD1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932"/>
              </p:ext>
            </p:extLst>
          </p:nvPr>
        </p:nvGraphicFramePr>
        <p:xfrm>
          <a:off x="539552" y="1919762"/>
          <a:ext cx="8147246" cy="2410415"/>
        </p:xfrm>
        <a:graphic>
          <a:graphicData uri="http://schemas.openxmlformats.org/drawingml/2006/table">
            <a:tbl>
              <a:tblPr/>
              <a:tblGrid>
                <a:gridCol w="273031">
                  <a:extLst>
                    <a:ext uri="{9D8B030D-6E8A-4147-A177-3AD203B41FA5}">
                      <a16:colId xmlns:a16="http://schemas.microsoft.com/office/drawing/2014/main" val="3542846901"/>
                    </a:ext>
                  </a:extLst>
                </a:gridCol>
                <a:gridCol w="273031">
                  <a:extLst>
                    <a:ext uri="{9D8B030D-6E8A-4147-A177-3AD203B41FA5}">
                      <a16:colId xmlns:a16="http://schemas.microsoft.com/office/drawing/2014/main" val="3708973102"/>
                    </a:ext>
                  </a:extLst>
                </a:gridCol>
                <a:gridCol w="273031">
                  <a:extLst>
                    <a:ext uri="{9D8B030D-6E8A-4147-A177-3AD203B41FA5}">
                      <a16:colId xmlns:a16="http://schemas.microsoft.com/office/drawing/2014/main" val="3021097346"/>
                    </a:ext>
                  </a:extLst>
                </a:gridCol>
                <a:gridCol w="3079790">
                  <a:extLst>
                    <a:ext uri="{9D8B030D-6E8A-4147-A177-3AD203B41FA5}">
                      <a16:colId xmlns:a16="http://schemas.microsoft.com/office/drawing/2014/main" val="1345664606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3261709961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3574554596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3185288673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3248460058"/>
                    </a:ext>
                  </a:extLst>
                </a:gridCol>
                <a:gridCol w="666196">
                  <a:extLst>
                    <a:ext uri="{9D8B030D-6E8A-4147-A177-3AD203B41FA5}">
                      <a16:colId xmlns:a16="http://schemas.microsoft.com/office/drawing/2014/main" val="1881891058"/>
                    </a:ext>
                  </a:extLst>
                </a:gridCol>
                <a:gridCol w="655275">
                  <a:extLst>
                    <a:ext uri="{9D8B030D-6E8A-4147-A177-3AD203B41FA5}">
                      <a16:colId xmlns:a16="http://schemas.microsoft.com/office/drawing/2014/main" val="24490202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1873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98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41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61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44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852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52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84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458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77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87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0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71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85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60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88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520188"/>
            <a:ext cx="7885758" cy="1614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982F2B-C001-4D96-BB6D-66AEEF0C3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94043"/>
              </p:ext>
            </p:extLst>
          </p:nvPr>
        </p:nvGraphicFramePr>
        <p:xfrm>
          <a:off x="465658" y="1850599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05833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96889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710828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60353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67424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88404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17531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55444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42619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51998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361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899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19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0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92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26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42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05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23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1.783.101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18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08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98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14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07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58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53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6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6E9CBC-765B-420A-B033-C0734E926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70933"/>
              </p:ext>
            </p:extLst>
          </p:nvPr>
        </p:nvGraphicFramePr>
        <p:xfrm>
          <a:off x="494424" y="1741968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48414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78874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839686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44526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78660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55020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79958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88519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71781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977294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816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987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47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16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02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29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64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86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15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05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0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18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6516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11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2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6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55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8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26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1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720A7E-63C7-4DA3-B866-98F9CF908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00880"/>
              </p:ext>
            </p:extLst>
          </p:nvPr>
        </p:nvGraphicFramePr>
        <p:xfrm>
          <a:off x="539550" y="1849344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407443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224225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70278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26416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32290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6367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11866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74384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298327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795043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1914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286357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89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1176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2024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3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51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18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8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484784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F013B6-9C7F-4EA7-BAF4-57CD08B90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84108"/>
              </p:ext>
            </p:extLst>
          </p:nvPr>
        </p:nvGraphicFramePr>
        <p:xfrm>
          <a:off x="526096" y="1766834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884340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1541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819184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378880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90845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22805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71526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47268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541885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517673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816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448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77.851.385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4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32.826.101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97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3.122.771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66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69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41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61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34.983.523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1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2.084.109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34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2.084.109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9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32.899.414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98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32.707.951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3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38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27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93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50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86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7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39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8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1386CF-137E-425B-98E9-BC7A95DF5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02714"/>
              </p:ext>
            </p:extLst>
          </p:nvPr>
        </p:nvGraphicFramePr>
        <p:xfrm>
          <a:off x="562098" y="1844824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033909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472186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29004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167157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9269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3380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9224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75587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3113416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249274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76380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38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49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35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08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88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44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06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29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72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5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04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41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00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84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698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79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8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D519D1-9FFD-406C-8F48-0AD35E66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81480"/>
              </p:ext>
            </p:extLst>
          </p:nvPr>
        </p:nvGraphicFramePr>
        <p:xfrm>
          <a:off x="486475" y="2036170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1207747650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347133568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651275432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75055717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93499872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083543039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34603781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822343704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97488705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1733459223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008969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1057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2.040.435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066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1.387.577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177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33.182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659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2730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4020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94620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165.609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0470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165.609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86742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8897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129.359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311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95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1757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1876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5302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5945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189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8796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365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2304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7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8FBFFB-20A8-410C-9B54-7D2748AC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58523"/>
              </p:ext>
            </p:extLst>
          </p:nvPr>
        </p:nvGraphicFramePr>
        <p:xfrm>
          <a:off x="461760" y="1849909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283808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207460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74150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119055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22064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5415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281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50724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05703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507573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560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594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35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71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7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52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73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44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17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04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40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75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5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521476"/>
              </p:ext>
            </p:extLst>
          </p:nvPr>
        </p:nvGraphicFramePr>
        <p:xfrm>
          <a:off x="1348200" y="191683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80C135-64F1-445C-9775-29ADA91EE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27150"/>
              </p:ext>
            </p:extLst>
          </p:nvPr>
        </p:nvGraphicFramePr>
        <p:xfrm>
          <a:off x="468797" y="1819413"/>
          <a:ext cx="7919625" cy="3219173"/>
        </p:xfrm>
        <a:graphic>
          <a:graphicData uri="http://schemas.openxmlformats.org/drawingml/2006/table">
            <a:tbl>
              <a:tblPr/>
              <a:tblGrid>
                <a:gridCol w="265403">
                  <a:extLst>
                    <a:ext uri="{9D8B030D-6E8A-4147-A177-3AD203B41FA5}">
                      <a16:colId xmlns:a16="http://schemas.microsoft.com/office/drawing/2014/main" val="1426391527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13117581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112664896"/>
                    </a:ext>
                  </a:extLst>
                </a:gridCol>
                <a:gridCol w="2993746">
                  <a:extLst>
                    <a:ext uri="{9D8B030D-6E8A-4147-A177-3AD203B41FA5}">
                      <a16:colId xmlns:a16="http://schemas.microsoft.com/office/drawing/2014/main" val="2836445820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391340521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10909734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1571807577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2110929451"/>
                    </a:ext>
                  </a:extLst>
                </a:gridCol>
                <a:gridCol w="647583">
                  <a:extLst>
                    <a:ext uri="{9D8B030D-6E8A-4147-A177-3AD203B41FA5}">
                      <a16:colId xmlns:a16="http://schemas.microsoft.com/office/drawing/2014/main" val="503295978"/>
                    </a:ext>
                  </a:extLst>
                </a:gridCol>
                <a:gridCol w="636967">
                  <a:extLst>
                    <a:ext uri="{9D8B030D-6E8A-4147-A177-3AD203B41FA5}">
                      <a16:colId xmlns:a16="http://schemas.microsoft.com/office/drawing/2014/main" val="25294316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504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212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69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3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56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72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47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49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90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291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55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83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80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88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15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79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92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42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33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24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35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27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0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04050E-BAEC-4C5F-8251-0A1527081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1121"/>
              </p:ext>
            </p:extLst>
          </p:nvPr>
        </p:nvGraphicFramePr>
        <p:xfrm>
          <a:off x="536152" y="193148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036559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772499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762136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179556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75598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1515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764904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37590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405692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890551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366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6487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9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00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95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12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13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83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30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84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10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00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2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920" y="161857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920" y="751928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BF4182-0E4E-4EB8-A899-C0865657B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50677"/>
              </p:ext>
            </p:extLst>
          </p:nvPr>
        </p:nvGraphicFramePr>
        <p:xfrm>
          <a:off x="536920" y="1988840"/>
          <a:ext cx="7886701" cy="313921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65523227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615648723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121319708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9821199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940417389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72724773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34019689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293114104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49507693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414036679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423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65028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10.076.599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8337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8.171.410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120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8.171.410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061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9690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939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0840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8.171.410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578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429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518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9010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1.905.189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9443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2723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388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973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47943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7592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1.905.189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7896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1.905.189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2294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723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879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7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FD10CA-97D4-49F6-8E05-774955EE5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2904"/>
              </p:ext>
            </p:extLst>
          </p:nvPr>
        </p:nvGraphicFramePr>
        <p:xfrm>
          <a:off x="476002" y="21328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436855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273591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545347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823705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526141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48255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93263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16970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371492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205765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7855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841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87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68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7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8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85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32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6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51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2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85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6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034AEC-0850-424D-8F10-DE149554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42549"/>
              </p:ext>
            </p:extLst>
          </p:nvPr>
        </p:nvGraphicFramePr>
        <p:xfrm>
          <a:off x="522455" y="2151523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174856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020351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0129141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064285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2070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73010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28897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13080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935178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042042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68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736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62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95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8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74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41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64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79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2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58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0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6A1260-4FA8-4672-B028-F116B9883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57959"/>
              </p:ext>
            </p:extLst>
          </p:nvPr>
        </p:nvGraphicFramePr>
        <p:xfrm>
          <a:off x="468134" y="2033617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579524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568730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128942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40936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4582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62455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16050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7855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577403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501193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88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929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9.152.631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18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8.869.864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778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66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28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55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74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63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06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11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99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24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77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49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29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50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84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45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6617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2ACE38-404B-472B-9F35-856E84AC2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49299"/>
              </p:ext>
            </p:extLst>
          </p:nvPr>
        </p:nvGraphicFramePr>
        <p:xfrm>
          <a:off x="511886" y="2035369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547056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87127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788087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434369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15113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828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095702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309074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0400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270001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9894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482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72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0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71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83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52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81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692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26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2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89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4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B1FBDB-E450-46B1-893B-6A9F61C68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40457"/>
              </p:ext>
            </p:extLst>
          </p:nvPr>
        </p:nvGraphicFramePr>
        <p:xfrm>
          <a:off x="408110" y="2069957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076242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890609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839548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409789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82606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80381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56998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45177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329581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134991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2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086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49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38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134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67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86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83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38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96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31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38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19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86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83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29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07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3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4E26F0-886C-43CA-9163-A2DFCF271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65332"/>
              </p:ext>
            </p:extLst>
          </p:nvPr>
        </p:nvGraphicFramePr>
        <p:xfrm>
          <a:off x="484034" y="21433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025887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636835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454331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40102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97275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9361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2354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16660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797112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251261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381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557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55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65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05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88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36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38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35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03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86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6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10A5E8-8B24-424C-93B9-F6F8729EF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33455"/>
              </p:ext>
            </p:extLst>
          </p:nvPr>
        </p:nvGraphicFramePr>
        <p:xfrm>
          <a:off x="470967" y="2060848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895620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78697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678604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44331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03568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43992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42405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69368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156914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919749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017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209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5.646.418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62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5.327.529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12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198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33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06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75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4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91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116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9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1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50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38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27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72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50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387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46781"/>
            <a:ext cx="803053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823246"/>
              </p:ext>
            </p:extLst>
          </p:nvPr>
        </p:nvGraphicFramePr>
        <p:xfrm>
          <a:off x="1348200" y="1916832"/>
          <a:ext cx="64476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2C1B22-0DEB-4EF0-B2CD-D24012762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49323"/>
              </p:ext>
            </p:extLst>
          </p:nvPr>
        </p:nvGraphicFramePr>
        <p:xfrm>
          <a:off x="419847" y="205079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664927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971177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473116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241790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21265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71409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6343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533971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624733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888077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093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826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46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21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14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64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6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80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98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73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73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33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14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916A29-681B-41E5-9332-4D2F84BB2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75798"/>
              </p:ext>
            </p:extLst>
          </p:nvPr>
        </p:nvGraphicFramePr>
        <p:xfrm>
          <a:off x="478370" y="212547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76641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990360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15039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44874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34693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00741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409369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18599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063297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620862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441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563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97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2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71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52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19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19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45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1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27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77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63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996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17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76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04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671BBB-F6C5-4D19-BF3D-2B1ADB22E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70067"/>
              </p:ext>
            </p:extLst>
          </p:nvPr>
        </p:nvGraphicFramePr>
        <p:xfrm>
          <a:off x="433593" y="2073351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522859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052026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158790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639245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2170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9551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48600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97012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296481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222267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830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60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94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75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44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157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49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81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08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893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15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2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53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5FED10-4EBC-4595-9961-D0558E81F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63895"/>
              </p:ext>
            </p:extLst>
          </p:nvPr>
        </p:nvGraphicFramePr>
        <p:xfrm>
          <a:off x="539576" y="2179051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082917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95410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339683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919431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80194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14049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8606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2924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289258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676635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90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105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89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287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56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23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1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41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98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08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35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81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25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712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3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28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157" y="1460718"/>
            <a:ext cx="8229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19254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9B2786-03AE-4A16-8AC0-D83E1C1C3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97554"/>
              </p:ext>
            </p:extLst>
          </p:nvPr>
        </p:nvGraphicFramePr>
        <p:xfrm>
          <a:off x="494677" y="1825844"/>
          <a:ext cx="8037761" cy="1950533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1306090942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058831451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847794797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250511636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63796354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05749619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89490363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783982826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540824026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12827330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015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10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56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63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249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93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79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35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95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71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977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2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234B6B-0AF9-4715-8B0C-27048907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69149"/>
              </p:ext>
            </p:extLst>
          </p:nvPr>
        </p:nvGraphicFramePr>
        <p:xfrm>
          <a:off x="494677" y="1878484"/>
          <a:ext cx="8037761" cy="2331125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2914147896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58770517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390076574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372376005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69216049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894032948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82947621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411441464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40355571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897119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88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457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4.968.120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60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4.931.424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10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17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69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96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55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33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3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98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71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03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7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14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8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7D974A-7239-4AAB-B952-56BC7C2FC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18635"/>
              </p:ext>
            </p:extLst>
          </p:nvPr>
        </p:nvGraphicFramePr>
        <p:xfrm>
          <a:off x="505868" y="2135151"/>
          <a:ext cx="8163866" cy="2077397"/>
        </p:xfrm>
        <a:graphic>
          <a:graphicData uri="http://schemas.openxmlformats.org/drawingml/2006/table">
            <a:tbl>
              <a:tblPr/>
              <a:tblGrid>
                <a:gridCol w="273588">
                  <a:extLst>
                    <a:ext uri="{9D8B030D-6E8A-4147-A177-3AD203B41FA5}">
                      <a16:colId xmlns:a16="http://schemas.microsoft.com/office/drawing/2014/main" val="1909558410"/>
                    </a:ext>
                  </a:extLst>
                </a:gridCol>
                <a:gridCol w="273588">
                  <a:extLst>
                    <a:ext uri="{9D8B030D-6E8A-4147-A177-3AD203B41FA5}">
                      <a16:colId xmlns:a16="http://schemas.microsoft.com/office/drawing/2014/main" val="1655300934"/>
                    </a:ext>
                  </a:extLst>
                </a:gridCol>
                <a:gridCol w="273588">
                  <a:extLst>
                    <a:ext uri="{9D8B030D-6E8A-4147-A177-3AD203B41FA5}">
                      <a16:colId xmlns:a16="http://schemas.microsoft.com/office/drawing/2014/main" val="228309928"/>
                    </a:ext>
                  </a:extLst>
                </a:gridCol>
                <a:gridCol w="3086072">
                  <a:extLst>
                    <a:ext uri="{9D8B030D-6E8A-4147-A177-3AD203B41FA5}">
                      <a16:colId xmlns:a16="http://schemas.microsoft.com/office/drawing/2014/main" val="2806342738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1189948737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1571870785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1442012580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3638842195"/>
                    </a:ext>
                  </a:extLst>
                </a:gridCol>
                <a:gridCol w="667555">
                  <a:extLst>
                    <a:ext uri="{9D8B030D-6E8A-4147-A177-3AD203B41FA5}">
                      <a16:colId xmlns:a16="http://schemas.microsoft.com/office/drawing/2014/main" val="4207427557"/>
                    </a:ext>
                  </a:extLst>
                </a:gridCol>
                <a:gridCol w="656611">
                  <a:extLst>
                    <a:ext uri="{9D8B030D-6E8A-4147-A177-3AD203B41FA5}">
                      <a16:colId xmlns:a16="http://schemas.microsoft.com/office/drawing/2014/main" val="25862571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513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17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62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40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75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64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987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24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304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06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94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66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99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9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4" y="911898"/>
            <a:ext cx="80837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C8B2BE-ECB9-4DAD-843E-0E240544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3839"/>
              </p:ext>
            </p:extLst>
          </p:nvPr>
        </p:nvGraphicFramePr>
        <p:xfrm>
          <a:off x="520694" y="2200005"/>
          <a:ext cx="8083756" cy="2457989"/>
        </p:xfrm>
        <a:graphic>
          <a:graphicData uri="http://schemas.openxmlformats.org/drawingml/2006/table">
            <a:tbl>
              <a:tblPr/>
              <a:tblGrid>
                <a:gridCol w="270904">
                  <a:extLst>
                    <a:ext uri="{9D8B030D-6E8A-4147-A177-3AD203B41FA5}">
                      <a16:colId xmlns:a16="http://schemas.microsoft.com/office/drawing/2014/main" val="3774533599"/>
                    </a:ext>
                  </a:extLst>
                </a:gridCol>
                <a:gridCol w="270904">
                  <a:extLst>
                    <a:ext uri="{9D8B030D-6E8A-4147-A177-3AD203B41FA5}">
                      <a16:colId xmlns:a16="http://schemas.microsoft.com/office/drawing/2014/main" val="3563602337"/>
                    </a:ext>
                  </a:extLst>
                </a:gridCol>
                <a:gridCol w="270904">
                  <a:extLst>
                    <a:ext uri="{9D8B030D-6E8A-4147-A177-3AD203B41FA5}">
                      <a16:colId xmlns:a16="http://schemas.microsoft.com/office/drawing/2014/main" val="3013545210"/>
                    </a:ext>
                  </a:extLst>
                </a:gridCol>
                <a:gridCol w="3055788">
                  <a:extLst>
                    <a:ext uri="{9D8B030D-6E8A-4147-A177-3AD203B41FA5}">
                      <a16:colId xmlns:a16="http://schemas.microsoft.com/office/drawing/2014/main" val="2234317492"/>
                    </a:ext>
                  </a:extLst>
                </a:gridCol>
                <a:gridCol w="726021">
                  <a:extLst>
                    <a:ext uri="{9D8B030D-6E8A-4147-A177-3AD203B41FA5}">
                      <a16:colId xmlns:a16="http://schemas.microsoft.com/office/drawing/2014/main" val="3645663220"/>
                    </a:ext>
                  </a:extLst>
                </a:gridCol>
                <a:gridCol w="726021">
                  <a:extLst>
                    <a:ext uri="{9D8B030D-6E8A-4147-A177-3AD203B41FA5}">
                      <a16:colId xmlns:a16="http://schemas.microsoft.com/office/drawing/2014/main" val="1169745362"/>
                    </a:ext>
                  </a:extLst>
                </a:gridCol>
                <a:gridCol w="726021">
                  <a:extLst>
                    <a:ext uri="{9D8B030D-6E8A-4147-A177-3AD203B41FA5}">
                      <a16:colId xmlns:a16="http://schemas.microsoft.com/office/drawing/2014/main" val="3310965353"/>
                    </a:ext>
                  </a:extLst>
                </a:gridCol>
                <a:gridCol w="726021">
                  <a:extLst>
                    <a:ext uri="{9D8B030D-6E8A-4147-A177-3AD203B41FA5}">
                      <a16:colId xmlns:a16="http://schemas.microsoft.com/office/drawing/2014/main" val="2050670959"/>
                    </a:ext>
                  </a:extLst>
                </a:gridCol>
                <a:gridCol w="661004">
                  <a:extLst>
                    <a:ext uri="{9D8B030D-6E8A-4147-A177-3AD203B41FA5}">
                      <a16:colId xmlns:a16="http://schemas.microsoft.com/office/drawing/2014/main" val="3028746562"/>
                    </a:ext>
                  </a:extLst>
                </a:gridCol>
                <a:gridCol w="650168">
                  <a:extLst>
                    <a:ext uri="{9D8B030D-6E8A-4147-A177-3AD203B41FA5}">
                      <a16:colId xmlns:a16="http://schemas.microsoft.com/office/drawing/2014/main" val="21920371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397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575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7.703.467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35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7.622.578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428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70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50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4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37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19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31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07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795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64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5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720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43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61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0A32FF-BA2A-425F-9208-4CCF1904F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59927"/>
              </p:ext>
            </p:extLst>
          </p:nvPr>
        </p:nvGraphicFramePr>
        <p:xfrm>
          <a:off x="535572" y="2100756"/>
          <a:ext cx="8151229" cy="1823669"/>
        </p:xfrm>
        <a:graphic>
          <a:graphicData uri="http://schemas.openxmlformats.org/drawingml/2006/table">
            <a:tbl>
              <a:tblPr/>
              <a:tblGrid>
                <a:gridCol w="273165">
                  <a:extLst>
                    <a:ext uri="{9D8B030D-6E8A-4147-A177-3AD203B41FA5}">
                      <a16:colId xmlns:a16="http://schemas.microsoft.com/office/drawing/2014/main" val="75465056"/>
                    </a:ext>
                  </a:extLst>
                </a:gridCol>
                <a:gridCol w="273165">
                  <a:extLst>
                    <a:ext uri="{9D8B030D-6E8A-4147-A177-3AD203B41FA5}">
                      <a16:colId xmlns:a16="http://schemas.microsoft.com/office/drawing/2014/main" val="609148328"/>
                    </a:ext>
                  </a:extLst>
                </a:gridCol>
                <a:gridCol w="273165">
                  <a:extLst>
                    <a:ext uri="{9D8B030D-6E8A-4147-A177-3AD203B41FA5}">
                      <a16:colId xmlns:a16="http://schemas.microsoft.com/office/drawing/2014/main" val="2368272755"/>
                    </a:ext>
                  </a:extLst>
                </a:gridCol>
                <a:gridCol w="3081294">
                  <a:extLst>
                    <a:ext uri="{9D8B030D-6E8A-4147-A177-3AD203B41FA5}">
                      <a16:colId xmlns:a16="http://schemas.microsoft.com/office/drawing/2014/main" val="2718205685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371658752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4206698807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634752021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893445233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94768148"/>
                    </a:ext>
                  </a:extLst>
                </a:gridCol>
                <a:gridCol w="655595">
                  <a:extLst>
                    <a:ext uri="{9D8B030D-6E8A-4147-A177-3AD203B41FA5}">
                      <a16:colId xmlns:a16="http://schemas.microsoft.com/office/drawing/2014/main" val="40644261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491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064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11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60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26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13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08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04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3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5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28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B0E19E-FCA6-4ED5-B7FD-07D6CD116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2553"/>
              </p:ext>
            </p:extLst>
          </p:nvPr>
        </p:nvGraphicFramePr>
        <p:xfrm>
          <a:off x="527573" y="2132856"/>
          <a:ext cx="8159227" cy="1823669"/>
        </p:xfrm>
        <a:graphic>
          <a:graphicData uri="http://schemas.openxmlformats.org/drawingml/2006/table">
            <a:tbl>
              <a:tblPr/>
              <a:tblGrid>
                <a:gridCol w="273433">
                  <a:extLst>
                    <a:ext uri="{9D8B030D-6E8A-4147-A177-3AD203B41FA5}">
                      <a16:colId xmlns:a16="http://schemas.microsoft.com/office/drawing/2014/main" val="4289486559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096428144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46441086"/>
                    </a:ext>
                  </a:extLst>
                </a:gridCol>
                <a:gridCol w="3084319">
                  <a:extLst>
                    <a:ext uri="{9D8B030D-6E8A-4147-A177-3AD203B41FA5}">
                      <a16:colId xmlns:a16="http://schemas.microsoft.com/office/drawing/2014/main" val="3543486219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3982661510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6183846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921574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82418994"/>
                    </a:ext>
                  </a:extLst>
                </a:gridCol>
                <a:gridCol w="667175">
                  <a:extLst>
                    <a:ext uri="{9D8B030D-6E8A-4147-A177-3AD203B41FA5}">
                      <a16:colId xmlns:a16="http://schemas.microsoft.com/office/drawing/2014/main" val="1224152518"/>
                    </a:ext>
                  </a:extLst>
                </a:gridCol>
                <a:gridCol w="656238">
                  <a:extLst>
                    <a:ext uri="{9D8B030D-6E8A-4147-A177-3AD203B41FA5}">
                      <a16:colId xmlns:a16="http://schemas.microsoft.com/office/drawing/2014/main" val="29267370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331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122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64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64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14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4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14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78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83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26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0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3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CF7D08D-27B7-4A25-955D-E99E6C2E3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489096"/>
              </p:ext>
            </p:extLst>
          </p:nvPr>
        </p:nvGraphicFramePr>
        <p:xfrm>
          <a:off x="1403648" y="196644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E5B243-7823-4ABA-943E-53EA02DE9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64907"/>
              </p:ext>
            </p:extLst>
          </p:nvPr>
        </p:nvGraphicFramePr>
        <p:xfrm>
          <a:off x="522972" y="2177320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2194262166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42593170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2746727273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171805845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852514327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0575645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67290098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07411319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2003180927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21301282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7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334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2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20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4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11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65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04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0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73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1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8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620545-9DC6-45A7-B8EE-773FAAB7D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89833"/>
              </p:ext>
            </p:extLst>
          </p:nvPr>
        </p:nvGraphicFramePr>
        <p:xfrm>
          <a:off x="522972" y="2207944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4155520487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700926199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3456756029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49001037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748021944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014333603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665534540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420659011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3606475333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16706709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815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829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7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8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76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13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50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7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4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51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7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573317"/>
            <a:ext cx="8210798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D64D6C-C0FF-4477-B259-E0EF13C36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18663"/>
              </p:ext>
            </p:extLst>
          </p:nvPr>
        </p:nvGraphicFramePr>
        <p:xfrm>
          <a:off x="450728" y="1906737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732094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071259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42164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490642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52735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27636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26068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9944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870607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256527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188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8022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85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80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15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02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67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577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27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30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68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42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90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909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90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59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73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8" y="708692"/>
            <a:ext cx="803788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E76780-D413-4031-BE3A-26467852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72884"/>
              </p:ext>
            </p:extLst>
          </p:nvPr>
        </p:nvGraphicFramePr>
        <p:xfrm>
          <a:off x="512638" y="1921789"/>
          <a:ext cx="8037892" cy="4351337"/>
        </p:xfrm>
        <a:graphic>
          <a:graphicData uri="http://schemas.openxmlformats.org/drawingml/2006/table">
            <a:tbl>
              <a:tblPr/>
              <a:tblGrid>
                <a:gridCol w="269367">
                  <a:extLst>
                    <a:ext uri="{9D8B030D-6E8A-4147-A177-3AD203B41FA5}">
                      <a16:colId xmlns:a16="http://schemas.microsoft.com/office/drawing/2014/main" val="2105118630"/>
                    </a:ext>
                  </a:extLst>
                </a:gridCol>
                <a:gridCol w="269367">
                  <a:extLst>
                    <a:ext uri="{9D8B030D-6E8A-4147-A177-3AD203B41FA5}">
                      <a16:colId xmlns:a16="http://schemas.microsoft.com/office/drawing/2014/main" val="2173513458"/>
                    </a:ext>
                  </a:extLst>
                </a:gridCol>
                <a:gridCol w="269367">
                  <a:extLst>
                    <a:ext uri="{9D8B030D-6E8A-4147-A177-3AD203B41FA5}">
                      <a16:colId xmlns:a16="http://schemas.microsoft.com/office/drawing/2014/main" val="1917108647"/>
                    </a:ext>
                  </a:extLst>
                </a:gridCol>
                <a:gridCol w="3038450">
                  <a:extLst>
                    <a:ext uri="{9D8B030D-6E8A-4147-A177-3AD203B41FA5}">
                      <a16:colId xmlns:a16="http://schemas.microsoft.com/office/drawing/2014/main" val="3918956340"/>
                    </a:ext>
                  </a:extLst>
                </a:gridCol>
                <a:gridCol w="721902">
                  <a:extLst>
                    <a:ext uri="{9D8B030D-6E8A-4147-A177-3AD203B41FA5}">
                      <a16:colId xmlns:a16="http://schemas.microsoft.com/office/drawing/2014/main" val="2354323950"/>
                    </a:ext>
                  </a:extLst>
                </a:gridCol>
                <a:gridCol w="721902">
                  <a:extLst>
                    <a:ext uri="{9D8B030D-6E8A-4147-A177-3AD203B41FA5}">
                      <a16:colId xmlns:a16="http://schemas.microsoft.com/office/drawing/2014/main" val="3453824335"/>
                    </a:ext>
                  </a:extLst>
                </a:gridCol>
                <a:gridCol w="721902">
                  <a:extLst>
                    <a:ext uri="{9D8B030D-6E8A-4147-A177-3AD203B41FA5}">
                      <a16:colId xmlns:a16="http://schemas.microsoft.com/office/drawing/2014/main" val="1274863526"/>
                    </a:ext>
                  </a:extLst>
                </a:gridCol>
                <a:gridCol w="721902">
                  <a:extLst>
                    <a:ext uri="{9D8B030D-6E8A-4147-A177-3AD203B41FA5}">
                      <a16:colId xmlns:a16="http://schemas.microsoft.com/office/drawing/2014/main" val="1741047749"/>
                    </a:ext>
                  </a:extLst>
                </a:gridCol>
                <a:gridCol w="657254">
                  <a:extLst>
                    <a:ext uri="{9D8B030D-6E8A-4147-A177-3AD203B41FA5}">
                      <a16:colId xmlns:a16="http://schemas.microsoft.com/office/drawing/2014/main" val="2834225837"/>
                    </a:ext>
                  </a:extLst>
                </a:gridCol>
                <a:gridCol w="646479">
                  <a:extLst>
                    <a:ext uri="{9D8B030D-6E8A-4147-A177-3AD203B41FA5}">
                      <a16:colId xmlns:a16="http://schemas.microsoft.com/office/drawing/2014/main" val="3088809047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46396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65638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69.148.754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7143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69.148.754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8087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69.148.754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334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68.677.412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122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144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079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5602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7280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5894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148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505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6883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5116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020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447.671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702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5958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572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9909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0184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08698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293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512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615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9117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946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436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2255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8111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336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84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8" y="910217"/>
            <a:ext cx="814995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DAF702-24C1-4EF8-B2E5-E2EB2CF3B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07527"/>
              </p:ext>
            </p:extLst>
          </p:nvPr>
        </p:nvGraphicFramePr>
        <p:xfrm>
          <a:off x="465568" y="1971172"/>
          <a:ext cx="8148924" cy="3472901"/>
        </p:xfrm>
        <a:graphic>
          <a:graphicData uri="http://schemas.openxmlformats.org/drawingml/2006/table">
            <a:tbl>
              <a:tblPr/>
              <a:tblGrid>
                <a:gridCol w="273088">
                  <a:extLst>
                    <a:ext uri="{9D8B030D-6E8A-4147-A177-3AD203B41FA5}">
                      <a16:colId xmlns:a16="http://schemas.microsoft.com/office/drawing/2014/main" val="2793534792"/>
                    </a:ext>
                  </a:extLst>
                </a:gridCol>
                <a:gridCol w="273088">
                  <a:extLst>
                    <a:ext uri="{9D8B030D-6E8A-4147-A177-3AD203B41FA5}">
                      <a16:colId xmlns:a16="http://schemas.microsoft.com/office/drawing/2014/main" val="3489395970"/>
                    </a:ext>
                  </a:extLst>
                </a:gridCol>
                <a:gridCol w="273088">
                  <a:extLst>
                    <a:ext uri="{9D8B030D-6E8A-4147-A177-3AD203B41FA5}">
                      <a16:colId xmlns:a16="http://schemas.microsoft.com/office/drawing/2014/main" val="181013446"/>
                    </a:ext>
                  </a:extLst>
                </a:gridCol>
                <a:gridCol w="3080423">
                  <a:extLst>
                    <a:ext uri="{9D8B030D-6E8A-4147-A177-3AD203B41FA5}">
                      <a16:colId xmlns:a16="http://schemas.microsoft.com/office/drawing/2014/main" val="2170669727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3525423521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2240433002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1748314868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2504640598"/>
                    </a:ext>
                  </a:extLst>
                </a:gridCol>
                <a:gridCol w="666332">
                  <a:extLst>
                    <a:ext uri="{9D8B030D-6E8A-4147-A177-3AD203B41FA5}">
                      <a16:colId xmlns:a16="http://schemas.microsoft.com/office/drawing/2014/main" val="3183772801"/>
                    </a:ext>
                  </a:extLst>
                </a:gridCol>
                <a:gridCol w="655409">
                  <a:extLst>
                    <a:ext uri="{9D8B030D-6E8A-4147-A177-3AD203B41FA5}">
                      <a16:colId xmlns:a16="http://schemas.microsoft.com/office/drawing/2014/main" val="5660391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818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933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338.535.092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79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276.281.578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66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34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51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276.281.578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69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2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47.041.072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46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132.436.727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75021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60.578.668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47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32.629.870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07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42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56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49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47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70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54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67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3.517.590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409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1192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99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1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1F5E3A-9FF1-4409-99AC-5A7A222A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23999"/>
              </p:ext>
            </p:extLst>
          </p:nvPr>
        </p:nvGraphicFramePr>
        <p:xfrm>
          <a:off x="508368" y="1888210"/>
          <a:ext cx="7988803" cy="2917872"/>
        </p:xfrm>
        <a:graphic>
          <a:graphicData uri="http://schemas.openxmlformats.org/drawingml/2006/table">
            <a:tbl>
              <a:tblPr/>
              <a:tblGrid>
                <a:gridCol w="267722">
                  <a:extLst>
                    <a:ext uri="{9D8B030D-6E8A-4147-A177-3AD203B41FA5}">
                      <a16:colId xmlns:a16="http://schemas.microsoft.com/office/drawing/2014/main" val="994812214"/>
                    </a:ext>
                  </a:extLst>
                </a:gridCol>
                <a:gridCol w="267722">
                  <a:extLst>
                    <a:ext uri="{9D8B030D-6E8A-4147-A177-3AD203B41FA5}">
                      <a16:colId xmlns:a16="http://schemas.microsoft.com/office/drawing/2014/main" val="2181722059"/>
                    </a:ext>
                  </a:extLst>
                </a:gridCol>
                <a:gridCol w="267722">
                  <a:extLst>
                    <a:ext uri="{9D8B030D-6E8A-4147-A177-3AD203B41FA5}">
                      <a16:colId xmlns:a16="http://schemas.microsoft.com/office/drawing/2014/main" val="2097022751"/>
                    </a:ext>
                  </a:extLst>
                </a:gridCol>
                <a:gridCol w="3019894">
                  <a:extLst>
                    <a:ext uri="{9D8B030D-6E8A-4147-A177-3AD203B41FA5}">
                      <a16:colId xmlns:a16="http://schemas.microsoft.com/office/drawing/2014/main" val="1877875466"/>
                    </a:ext>
                  </a:extLst>
                </a:gridCol>
                <a:gridCol w="717493">
                  <a:extLst>
                    <a:ext uri="{9D8B030D-6E8A-4147-A177-3AD203B41FA5}">
                      <a16:colId xmlns:a16="http://schemas.microsoft.com/office/drawing/2014/main" val="1166019697"/>
                    </a:ext>
                  </a:extLst>
                </a:gridCol>
                <a:gridCol w="717493">
                  <a:extLst>
                    <a:ext uri="{9D8B030D-6E8A-4147-A177-3AD203B41FA5}">
                      <a16:colId xmlns:a16="http://schemas.microsoft.com/office/drawing/2014/main" val="3992063192"/>
                    </a:ext>
                  </a:extLst>
                </a:gridCol>
                <a:gridCol w="717493">
                  <a:extLst>
                    <a:ext uri="{9D8B030D-6E8A-4147-A177-3AD203B41FA5}">
                      <a16:colId xmlns:a16="http://schemas.microsoft.com/office/drawing/2014/main" val="1860235126"/>
                    </a:ext>
                  </a:extLst>
                </a:gridCol>
                <a:gridCol w="717493">
                  <a:extLst>
                    <a:ext uri="{9D8B030D-6E8A-4147-A177-3AD203B41FA5}">
                      <a16:colId xmlns:a16="http://schemas.microsoft.com/office/drawing/2014/main" val="4011577887"/>
                    </a:ext>
                  </a:extLst>
                </a:gridCol>
                <a:gridCol w="653240">
                  <a:extLst>
                    <a:ext uri="{9D8B030D-6E8A-4147-A177-3AD203B41FA5}">
                      <a16:colId xmlns:a16="http://schemas.microsoft.com/office/drawing/2014/main" val="167506662"/>
                    </a:ext>
                  </a:extLst>
                </a:gridCol>
                <a:gridCol w="642531">
                  <a:extLst>
                    <a:ext uri="{9D8B030D-6E8A-4147-A177-3AD203B41FA5}">
                      <a16:colId xmlns:a16="http://schemas.microsoft.com/office/drawing/2014/main" val="12192593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4364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95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12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31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43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28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57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1039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77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748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37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46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7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90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24.352.303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76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21.067.151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8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6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2.504.190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34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6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95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6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76EB4D-3C43-45D8-B52E-B06C554E1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14964"/>
              </p:ext>
            </p:extLst>
          </p:nvPr>
        </p:nvGraphicFramePr>
        <p:xfrm>
          <a:off x="468776" y="1835112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651537022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560511289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226544056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3138277267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263672736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47364512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23421455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18978926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811788500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0473792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977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679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7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89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11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82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799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63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03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4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40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47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84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611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4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99383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656E26-3F74-4E5B-B789-7D41A3305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92546"/>
              </p:ext>
            </p:extLst>
          </p:nvPr>
        </p:nvGraphicFramePr>
        <p:xfrm>
          <a:off x="466601" y="191683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578786173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118546479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638230020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4122614175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035487957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2225321232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54487057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753461733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15817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05148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11.691.083.618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1.581.118.722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3232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103.790.286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764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6.761.943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570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2.831.932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6502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9.814.671.644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1.350.164.426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431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43.523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81037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185.567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4906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5989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87048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5366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49.958.719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7282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28.255.227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1827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7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8" y="801406"/>
            <a:ext cx="799289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5635BA-6650-4F7D-AA63-BBFB5CA6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55689"/>
              </p:ext>
            </p:extLst>
          </p:nvPr>
        </p:nvGraphicFramePr>
        <p:xfrm>
          <a:off x="525848" y="1739332"/>
          <a:ext cx="7934583" cy="4351338"/>
        </p:xfrm>
        <a:graphic>
          <a:graphicData uri="http://schemas.openxmlformats.org/drawingml/2006/table">
            <a:tbl>
              <a:tblPr/>
              <a:tblGrid>
                <a:gridCol w="275125">
                  <a:extLst>
                    <a:ext uri="{9D8B030D-6E8A-4147-A177-3AD203B41FA5}">
                      <a16:colId xmlns:a16="http://schemas.microsoft.com/office/drawing/2014/main" val="2314904312"/>
                    </a:ext>
                  </a:extLst>
                </a:gridCol>
                <a:gridCol w="275125">
                  <a:extLst>
                    <a:ext uri="{9D8B030D-6E8A-4147-A177-3AD203B41FA5}">
                      <a16:colId xmlns:a16="http://schemas.microsoft.com/office/drawing/2014/main" val="2487965123"/>
                    </a:ext>
                  </a:extLst>
                </a:gridCol>
                <a:gridCol w="3103400">
                  <a:extLst>
                    <a:ext uri="{9D8B030D-6E8A-4147-A177-3AD203B41FA5}">
                      <a16:colId xmlns:a16="http://schemas.microsoft.com/office/drawing/2014/main" val="4065023416"/>
                    </a:ext>
                  </a:extLst>
                </a:gridCol>
                <a:gridCol w="737333">
                  <a:extLst>
                    <a:ext uri="{9D8B030D-6E8A-4147-A177-3AD203B41FA5}">
                      <a16:colId xmlns:a16="http://schemas.microsoft.com/office/drawing/2014/main" val="687952945"/>
                    </a:ext>
                  </a:extLst>
                </a:gridCol>
                <a:gridCol w="737333">
                  <a:extLst>
                    <a:ext uri="{9D8B030D-6E8A-4147-A177-3AD203B41FA5}">
                      <a16:colId xmlns:a16="http://schemas.microsoft.com/office/drawing/2014/main" val="3827023316"/>
                    </a:ext>
                  </a:extLst>
                </a:gridCol>
                <a:gridCol w="737333">
                  <a:extLst>
                    <a:ext uri="{9D8B030D-6E8A-4147-A177-3AD203B41FA5}">
                      <a16:colId xmlns:a16="http://schemas.microsoft.com/office/drawing/2014/main" val="3191609863"/>
                    </a:ext>
                  </a:extLst>
                </a:gridCol>
                <a:gridCol w="737333">
                  <a:extLst>
                    <a:ext uri="{9D8B030D-6E8A-4147-A177-3AD203B41FA5}">
                      <a16:colId xmlns:a16="http://schemas.microsoft.com/office/drawing/2014/main" val="3898713912"/>
                    </a:ext>
                  </a:extLst>
                </a:gridCol>
                <a:gridCol w="671303">
                  <a:extLst>
                    <a:ext uri="{9D8B030D-6E8A-4147-A177-3AD203B41FA5}">
                      <a16:colId xmlns:a16="http://schemas.microsoft.com/office/drawing/2014/main" val="3298836926"/>
                    </a:ext>
                  </a:extLst>
                </a:gridCol>
                <a:gridCol w="660298">
                  <a:extLst>
                    <a:ext uri="{9D8B030D-6E8A-4147-A177-3AD203B41FA5}">
                      <a16:colId xmlns:a16="http://schemas.microsoft.com/office/drawing/2014/main" val="3302570801"/>
                    </a:ext>
                  </a:extLst>
                </a:gridCol>
              </a:tblGrid>
              <a:tr h="125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8543"/>
                  </a:ext>
                </a:extLst>
              </a:tr>
              <a:tr h="384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45145"/>
                  </a:ext>
                </a:extLst>
              </a:tr>
              <a:tr h="1646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6.581.407.952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1.057.109.136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2669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13.037.626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6716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52501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1.055.454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8481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342.295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64681"/>
                  </a:ext>
                </a:extLst>
              </a:tr>
              <a:tr h="227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y Supervisión de Establecimientos Educacionales Subvencionados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6521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17.651.546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0468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589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6.301.748.485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1.024.461.476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5295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560.739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3215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Superior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53872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8389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3375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4.476.879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2817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2.237.807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9001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647.606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2725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Investigación Científica y Tecnológica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8623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18.249.102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0720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14.810.672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0989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1.785.589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4770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1.652.841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1462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79.891.820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8927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77.851.385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23894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2.040.435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928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6142E3-FC87-4649-8162-DE91D0F55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40088"/>
              </p:ext>
            </p:extLst>
          </p:nvPr>
        </p:nvGraphicFramePr>
        <p:xfrm>
          <a:off x="481787" y="1800926"/>
          <a:ext cx="7906637" cy="4353285"/>
        </p:xfrm>
        <a:graphic>
          <a:graphicData uri="http://schemas.openxmlformats.org/drawingml/2006/table">
            <a:tbl>
              <a:tblPr/>
              <a:tblGrid>
                <a:gridCol w="274155">
                  <a:extLst>
                    <a:ext uri="{9D8B030D-6E8A-4147-A177-3AD203B41FA5}">
                      <a16:colId xmlns:a16="http://schemas.microsoft.com/office/drawing/2014/main" val="2802396583"/>
                    </a:ext>
                  </a:extLst>
                </a:gridCol>
                <a:gridCol w="274155">
                  <a:extLst>
                    <a:ext uri="{9D8B030D-6E8A-4147-A177-3AD203B41FA5}">
                      <a16:colId xmlns:a16="http://schemas.microsoft.com/office/drawing/2014/main" val="4042887918"/>
                    </a:ext>
                  </a:extLst>
                </a:gridCol>
                <a:gridCol w="3092471">
                  <a:extLst>
                    <a:ext uri="{9D8B030D-6E8A-4147-A177-3AD203B41FA5}">
                      <a16:colId xmlns:a16="http://schemas.microsoft.com/office/drawing/2014/main" val="3169690716"/>
                    </a:ext>
                  </a:extLst>
                </a:gridCol>
                <a:gridCol w="734736">
                  <a:extLst>
                    <a:ext uri="{9D8B030D-6E8A-4147-A177-3AD203B41FA5}">
                      <a16:colId xmlns:a16="http://schemas.microsoft.com/office/drawing/2014/main" val="131626320"/>
                    </a:ext>
                  </a:extLst>
                </a:gridCol>
                <a:gridCol w="734736">
                  <a:extLst>
                    <a:ext uri="{9D8B030D-6E8A-4147-A177-3AD203B41FA5}">
                      <a16:colId xmlns:a16="http://schemas.microsoft.com/office/drawing/2014/main" val="3537987521"/>
                    </a:ext>
                  </a:extLst>
                </a:gridCol>
                <a:gridCol w="734736">
                  <a:extLst>
                    <a:ext uri="{9D8B030D-6E8A-4147-A177-3AD203B41FA5}">
                      <a16:colId xmlns:a16="http://schemas.microsoft.com/office/drawing/2014/main" val="3833530529"/>
                    </a:ext>
                  </a:extLst>
                </a:gridCol>
                <a:gridCol w="734736">
                  <a:extLst>
                    <a:ext uri="{9D8B030D-6E8A-4147-A177-3AD203B41FA5}">
                      <a16:colId xmlns:a16="http://schemas.microsoft.com/office/drawing/2014/main" val="3689149736"/>
                    </a:ext>
                  </a:extLst>
                </a:gridCol>
                <a:gridCol w="668939">
                  <a:extLst>
                    <a:ext uri="{9D8B030D-6E8A-4147-A177-3AD203B41FA5}">
                      <a16:colId xmlns:a16="http://schemas.microsoft.com/office/drawing/2014/main" val="2167957650"/>
                    </a:ext>
                  </a:extLst>
                </a:gridCol>
                <a:gridCol w="657973">
                  <a:extLst>
                    <a:ext uri="{9D8B030D-6E8A-4147-A177-3AD203B41FA5}">
                      <a16:colId xmlns:a16="http://schemas.microsoft.com/office/drawing/2014/main" val="1005942151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7153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3993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107.408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397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243.321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8297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10.911.537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454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786.757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8750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10.076.599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74861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947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9.667.126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1689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514.495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3961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9.152.631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7907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6.512.027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8690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197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6.185.220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0980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5.903.530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9001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257.112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0661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5.646.418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056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4.987.293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3528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4732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4.694.021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6835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8.632.054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1446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337.738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869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8.294.316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4145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5.217.646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3519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249.526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6021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4.968.120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67B81C-38F2-4B97-A448-0FEC068F0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29874"/>
              </p:ext>
            </p:extLst>
          </p:nvPr>
        </p:nvGraphicFramePr>
        <p:xfrm>
          <a:off x="460034" y="1818130"/>
          <a:ext cx="7886698" cy="3314377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624691969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581077929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253174694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64285684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13085116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35290172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980270073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971965517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661912290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77156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133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7.965.727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640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72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7.703.467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772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056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739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385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5278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6419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3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326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267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557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290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875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99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6475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52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15918</Words>
  <Application>Microsoft Office PowerPoint</Application>
  <PresentationFormat>Presentación en pantalla (4:3)</PresentationFormat>
  <Paragraphs>9173</Paragraphs>
  <Slides>56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FEBRERO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FEBRERO DE 2020  PARTIDA 09 MINISTERIO DE EDUCACIÓN</vt:lpstr>
      <vt:lpstr>EJECUCIÓN ACUMULADA DE GASTOS A FEBRERO DE 2020  PARTIDA 09 RESUMEN POR CAPÍTULOS</vt:lpstr>
      <vt:lpstr>EJECUCIÓN ACUMULADA DE GASTOS A FEBRERO DE 2020  PARTIDA 09 RESUMEN POR CAPÍTULOS</vt:lpstr>
      <vt:lpstr>EJECUCIÓN ACUMULADA DE GASTOS A FEBRERO DE 2020  PARTIDA 09 RESUMEN POR CAPÍTULOS</vt:lpstr>
      <vt:lpstr>EJECUCIÓN ACUMULADA DE GASTOS A FEBRERO DE 2020  PARTIDA 09. CAPÍTULO 01. PROGRAMA 01:  SUBSECRETARÍA DE EDUCACIÓN</vt:lpstr>
      <vt:lpstr>EJECUCIÓN ACUMULADA DE GASTOS A FEBRERO DE 2020  PARTIDA 09. CAPÍTULO 01. PROGRAMA 01:  SUBSECRETARÍA DE EDUCACIÓN</vt:lpstr>
      <vt:lpstr>EJECUCIÓN ACUMULADA DE GASTOS A FEBRERO DE 2020  PARTIDA 09. CAPÍTULO 01. PROGRAMA 03:  MEJORAMIENTO DE LA CALIDAD DE LA EDUCACIÓN</vt:lpstr>
      <vt:lpstr>EJECUCIÓN ACUMULADA DE GASTOS A FEBRERO DE 2020  PARTIDA 09. CAPÍTULO 01. PROGRAMA 04: DESARROLLO PROFESIONAL DOCENTE Y DIRECTIVO</vt:lpstr>
      <vt:lpstr>EJECUCIÓN ACUMULADA DE GASTOS A FEBRERO DE 2020  PARTIDA 09. CAPÍTULO 01. PROGRAMA 11: RECURSOS EDUCATIVOS</vt:lpstr>
      <vt:lpstr>EJECUCIÓN ACUMULADA DE GASTOS A FEBRERO DE 2020  PARTIDA 09. CAPÍTULO 01. PROGRAMA 20: SUBVENCIONES A LOS ESTABLECIMIENTOS EDUCACIONALES</vt:lpstr>
      <vt:lpstr>EJECUCIÓN ACUMULADA DE GASTOS A FEBRERO DE 2020  PARTIDA 09. CAPÍTULO 01. PROGRAMA 20: SUBVENCIONES A LOS ESTABLECIMIENTOS EDUCACIONALES</vt:lpstr>
      <vt:lpstr>EJECUCIÓN ACUMULADA DE GASTOS A FEBRERO DE 2020  PARTIDA 09. CAPÍTULO 01. PROGRAMA 21: GESTIÓN DE SUBVENCIONES A ESTABLECIMIENTOS EDUCACIONALES</vt:lpstr>
      <vt:lpstr>EJECUCIÓN ACUMULADA DE GASTOS A FEBRERO DE 2020  PARTIDA 09. CAPÍTULO 02. PROGRAMA 01: SUPERINTENDENCIA DE EDUCACIÓN</vt:lpstr>
      <vt:lpstr>EJECUCIÓN ACUMULADA DE GASTOS A FEBRERO DE 2020  PARTIDA 09. CAPÍTULO 03. PROGRAMA 01: AGENCIA DE CALIDAD DE LA EDUCACIÓN</vt:lpstr>
      <vt:lpstr>EJECUCIÓN ACUMULADA DE GASTOS A FEBRERO DE 2020  PARTIDA 09. CAPÍTULO 04. PROGRAMA 01: SUBSECRETARÍA DE EDUCACIÓN PARVULARIA</vt:lpstr>
      <vt:lpstr>EJECUCIÓN ACUMULADA DE GASTOS A FEBRERO DE 2020  PARTIDA 09. CAPÍTULO 09. PROGRAMA 01: JUNTA NACIONAL DE AUXILIO ESCOLAR Y BECAS</vt:lpstr>
      <vt:lpstr>EJECUCIÓN ACUMULADA DE GASTOS A FEBRERO DE 2020  PARTIDA 09. CAPÍTULO 09. PROGRAMA 01: JUNTA NACIONAL DE AUXILIO ESCOLAR Y BECAS</vt:lpstr>
      <vt:lpstr>EJECUCIÓN ACUMULADA DE GASTOS A FEBRERO DE 2020  PARTIDA 09. CAPÍTULO 09. PROGRAMA 02: SALUD ESCOLAR</vt:lpstr>
      <vt:lpstr>EJECUCIÓN ACUMULADA DE GASTOS A FEBRERO DE 2020  PARTIDA 09. CAPÍTULO 09. PROGRAMA 03: BECAS Y ASISTENCIALIDAD ESTUDIANTIL</vt:lpstr>
      <vt:lpstr>EJECUCIÓN ACUMULADA DE GASTOS A FEBRERO DE 2020  PARTIDA 09. CAPÍTULO 09. PROGRAMA 03: BECAS Y ASISTENCIALIDAD ESTUDIANTIL</vt:lpstr>
      <vt:lpstr>EJECUCIÓN ACUMULADA DE GASTOS A FEBRERO DE 2020  PARTIDA 09. CAPÍTULO 11. PROGRAMA 01: JUNTA NACIONAL DE JARDINES INFANTILES</vt:lpstr>
      <vt:lpstr>EJECUCIÓN ACUMULADA DE GASTOS A FEBRERO DE 2020  PARTIDA 09. CAPÍTULO 11. PROGRAMA 01: JUNTA NACIONAL DE JARDINES INFANTILES</vt:lpstr>
      <vt:lpstr>EJECUCIÓN ACUMULADA DE GASTOS A FEBRERO DE 2020  PARTIDA 09. CAPÍTULO 11. PROGRAMA 02: PROGRAMAS ALTERNATIVOS DE ENSEÑANZA PRE-ESCOLAR</vt:lpstr>
      <vt:lpstr>EJECUCIÓN ACUMULADA DE GASTOS A FEBRERO DE 2020  PARTIDA 09. CAPÍTULO 13. PROGRAMA 01: CONSEJO DE RECTORES</vt:lpstr>
      <vt:lpstr>EJECUCIÓN ACUMULADA DE GASTOS A FEBRERO DE 2020  PARTIDA 09. CAPÍTULO 15. PROGRAMA 01: CONSEJO NACIONAL DE EDUCACIÓN</vt:lpstr>
      <vt:lpstr>EJECUCIÓN ACUMULADA DE GASTOS A FEBRERO DE 2020  PARTIDA 09. CAPÍTULO 17. PROGRAMA 01: DIRECCIÓN DE EDUCACIÓN PÚBLICA</vt:lpstr>
      <vt:lpstr>EJECUCIÓN ACUMULADA DE GASTOS A FEBRERO DE 2020  PARTIDA 09. CAPÍTULO 17. PROGRAMA 02: FORTALECIMIENTO DE LA EDUCACIÓN ESCOLAR PÚBLICA</vt:lpstr>
      <vt:lpstr>EJECUCIÓN ACUMULADA DE GASTOS A FEBRERO DE 2020  PARTIDA 09. CAPÍTULO 17. PROGRAMA 03: APOYO A LA IMPLEMENTACIÓN DE LOS SERVICIOS LOCALES DE EDUCACIÓN</vt:lpstr>
      <vt:lpstr>EJECUCIÓN ACUMULADA DE GASTOS A FEBRERO DE 2020  PARTIDA 09. CAPÍTULO 18. PROGRAMA 01: SERVICIO LOCAL DE EDUCACIÓN BARRANCAS, GASTOS ADMINISTRATIVOS</vt:lpstr>
      <vt:lpstr>EJECUCIÓN ACUMULADA DE GASTOS A FEBRERO DE 2020  PARTIDA 09. CAPÍTULO 18. PROGRAMA 02: SERVICIO LOCAL DE EDUCACIÓN BARRANCAS, SERVICIO EDUCATIVO</vt:lpstr>
      <vt:lpstr>EJECUCIÓN ACUMULADA DE GASTOS A FEBRERO DE 2020  PARTIDA 09. CAPÍTULO 19. PROGRAMA 01: SERVICIO LOCAL DE EDUCACIÓN PUERTO CORDILLERA, GASTOS ADMINISTRATIVOS</vt:lpstr>
      <vt:lpstr>EJECUCIÓN ACUMULADA DE GASTOS A FEBRERO DE 2020  PARTIDA 09. CAPÍTULO 19. PROGRAMA 02: SERVICIO LOCAL DE EDUCACIÓN PUERTO CORDILLERA, SERVICIO EDUCATIVO</vt:lpstr>
      <vt:lpstr>EJECUCIÓN ACUMULADA DE GASTOS A FEBRERO DE 2020  PARTIDA 09. CAPÍTULO 21. PROGRAMA 01: SERVICIO LOCAL DE EDUCACIÓN HUASCO, GASTOS ADMINISTRATIVOS</vt:lpstr>
      <vt:lpstr>EJECUCIÓN ACUMULADA DE GASTOS A FEBRERO DE 2020  PARTIDA 09. CAPÍTULO 21. PROGRAMA 02: SERVICIO LOCAL DE EDUCACIÓN HUASCO, SERVICIO EDUCATIVO</vt:lpstr>
      <vt:lpstr>EJECUCIÓN ACUMULADA DE GASTOS A FEBRERO DE 2020  PARTIDA 09. CAPÍTULO 22. PROGRAMA 01: SERVICIO LOCAL DE EDUCACIÓN COSTA ARAUCANÍA, GASTOS ADMINISTRATIVOS</vt:lpstr>
      <vt:lpstr>EJECUCIÓN ACUMULADA DE GASTOS A FEBRERO DE 2020  PARTIDA 09. CAPÍTULO 22. PROGRAMA 02: SERVICIO LOCAL DE EDUCACIÓN COSTA ARAUCANÍA, SERVICIO EDUCATIVO</vt:lpstr>
      <vt:lpstr>EJECUCIÓN ACUMULADA DE GASTOS A FEBRERO DE 2020  PARTIDA 09. CAPÍTULO 23. PROGRAMA 01: SERVICIO LOCAL DE EDUCACIÓN CHINCHORRO, GASTOS ADMINISTRATIVOS</vt:lpstr>
      <vt:lpstr>EJECUCIÓN ACUMULADA DE GASTOS A FEBRERO DE 2020  PARTIDA 09. CAPÍTULO 23. PROGRAMA 02: SERVICIO LOCAL DE EDUCACIÓN CHINCHORRO, SERVICIO EDUCATIVO</vt:lpstr>
      <vt:lpstr>EJECUCIÓN ACUMULADA DE GASTOS A FEBRERO DE 2020  PARTIDA 09. CAPÍTULO 24. PROGRAMA 01: GABRIELA MISTRAL, GASTOS ADMINISTRATIVOS</vt:lpstr>
      <vt:lpstr>EJECUCIÓN ACUMULADA DE GASTOS A FEBRERO DE 2020  PARTIDA 09. CAPÍTULO 24. PROGRAMA 02: GABRIELA MISTRAL, SERVICIO EDUCATIVO</vt:lpstr>
      <vt:lpstr>EJECUCIÓN ACUMULADA DE GASTOS A FEBRERO DE 2020  PARTIDA 09. CAPÍTULO 25. PROGRAMA 01: SERVICIO LOCAL DE EDUCACIÓN ANDALÍEN SUR, GASTOS ADMINISTRATIVOS</vt:lpstr>
      <vt:lpstr>EJECUCIÓN ACUMULADA DE GASTOS A FEBRERO DE 2020  PARTIDA 09. CAPÍTULO 25. PROGRAMA 02: SERVICIO LOCAL DE EDUCACIÓN ANDALÍEN SUR, SERVICIO EDUCATIVO</vt:lpstr>
      <vt:lpstr>EJECUCIÓN ACUMULADA DE GASTOS A FEBRERO DE 2020  PARTIDA 09. CAPÍTULO 26. PROGRAMA 01: SERVICIO LOCAL DE EDUCACIÓN ATACAMA, GASTOS ADMINISTRATIVOS</vt:lpstr>
      <vt:lpstr>EJECUCIÓN ACUMULADA DE GASTOS A FEBRERO DE 2020  PARTIDA 09. CAPÍTULO 26. PROGRAMA 01: SERVICIO LOCAL DE EDUCACIÓN VALPARAÍSO, GASTOS ADMINISTRATIVOS</vt:lpstr>
      <vt:lpstr>EJECUCIÓN ACUMULADA DE GASTOS A FEBRERO DE 2020  PARTIDA 09. CAPÍTULO 26. PROGRAMA 01: SERVICIO LOCAL DE EDUCACIÓN COLCHAGUA, GASTOS ADMINISTRATIVOS</vt:lpstr>
      <vt:lpstr>EJECUCIÓN ACUMULADA DE GASTOS A FEBRERO DE 2020  PARTIDA 09. CAPÍTULO 26. PROGRAMA 01: SERVICIO LOCAL DE EDUCACIÓN LLANQUIHUE, GASTOS ADMINISTRATIVOS</vt:lpstr>
      <vt:lpstr>EJECUCIÓN ACUMULADA DE GASTOS A FEBRERO DE 2020  PARTIDA 09. CAPÍTULO 90. PROGRAMA 01: SUBSECRETARÍA DE EDUCACIÓN SUPERIOR</vt:lpstr>
      <vt:lpstr>EJECUCIÓN ACUMULADA DE GASTOS A FEBRERO DE 2020  PARTIDA 09. CAPÍTULO 90. PROGRAMA 02: FORTALECIMIENTO DE LA EDUCACIÓN SUPERIOR PÚBLICA</vt:lpstr>
      <vt:lpstr>EJECUCIÓN ACUMULADA DE GASTOS A FEBRERO DE 2020  PARTIDA 09. CAPÍTULO 90. PROGRAMA 03: EDUCACIÓN SUPERIOR</vt:lpstr>
      <vt:lpstr>EJECUCIÓN ACUMULADA DE GASTOS A FEBRERO DE 2020  PARTIDA 09. CAPÍTULO 90. PROGRAMA 03: EDUCACIÓN SUPERIOR</vt:lpstr>
      <vt:lpstr>EJECUCIÓN ACUMULADA DE GASTOS A FEBRERO 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420</cp:revision>
  <cp:lastPrinted>2018-08-03T21:42:16Z</cp:lastPrinted>
  <dcterms:created xsi:type="dcterms:W3CDTF">2016-06-23T13:38:47Z</dcterms:created>
  <dcterms:modified xsi:type="dcterms:W3CDTF">2020-07-10T15:51:33Z</dcterms:modified>
</cp:coreProperties>
</file>