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0" r:id="rId4"/>
    <p:sldId id="303" r:id="rId5"/>
    <p:sldId id="264" r:id="rId6"/>
    <p:sldId id="263" r:id="rId7"/>
    <p:sldId id="265" r:id="rId8"/>
    <p:sldId id="267" r:id="rId9"/>
    <p:sldId id="268" r:id="rId10"/>
    <p:sldId id="269" r:id="rId11"/>
    <p:sldId id="301" r:id="rId12"/>
    <p:sldId id="271" r:id="rId13"/>
    <p:sldId id="304" r:id="rId14"/>
    <p:sldId id="273" r:id="rId15"/>
    <p:sldId id="274" r:id="rId16"/>
    <p:sldId id="275" r:id="rId17"/>
    <p:sldId id="276" r:id="rId18"/>
    <p:sldId id="272" r:id="rId19"/>
    <p:sldId id="280" r:id="rId20"/>
    <p:sldId id="281" r:id="rId21"/>
    <p:sldId id="282" r:id="rId22"/>
    <p:sldId id="302" r:id="rId23"/>
    <p:sldId id="306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15-4DB0-B138-C5B391817A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15-4DB0-B138-C5B391817A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15-4DB0-B138-C5B391817A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15-4DB0-B138-C5B391817A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715-4DB0-B138-C5B391817AB2}"/>
              </c:ext>
            </c:extLst>
          </c:dPt>
          <c:dLbls>
            <c:dLbl>
              <c:idx val="3"/>
              <c:layout>
                <c:manualLayout>
                  <c:x val="-2.807250221043330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15-4DB0-B138-C5B391817A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369001464</c:v>
                </c:pt>
                <c:pt idx="1">
                  <c:v>73451699</c:v>
                </c:pt>
                <c:pt idx="2">
                  <c:v>57810662</c:v>
                </c:pt>
                <c:pt idx="3">
                  <c:v>15056202</c:v>
                </c:pt>
                <c:pt idx="4">
                  <c:v>1951933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DB0-B138-C5B391817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82926210928179422"/>
          <c:w val="0.97392293304080702"/>
          <c:h val="0.1225423526604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32544957000</c:v>
                </c:pt>
                <c:pt idx="1">
                  <c:v>16630720000</c:v>
                </c:pt>
                <c:pt idx="2">
                  <c:v>4701248000</c:v>
                </c:pt>
                <c:pt idx="3">
                  <c:v>198740568000</c:v>
                </c:pt>
                <c:pt idx="4">
                  <c:v>73746535000</c:v>
                </c:pt>
                <c:pt idx="5">
                  <c:v>60936154000</c:v>
                </c:pt>
                <c:pt idx="6">
                  <c:v>9780525000</c:v>
                </c:pt>
                <c:pt idx="7">
                  <c:v>0</c:v>
                </c:pt>
                <c:pt idx="8">
                  <c:v>11908334000</c:v>
                </c:pt>
                <c:pt idx="9">
                  <c:v>3633636000</c:v>
                </c:pt>
                <c:pt idx="10">
                  <c:v>4050075000</c:v>
                </c:pt>
                <c:pt idx="11">
                  <c:v>24795976000</c:v>
                </c:pt>
                <c:pt idx="12">
                  <c:v>97038116000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5-4C70-BE8E-7288DFD61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235904"/>
        <c:axId val="162247040"/>
      </c:barChart>
      <c:catAx>
        <c:axId val="16223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47040"/>
        <c:crosses val="autoZero"/>
        <c:auto val="1"/>
        <c:lblAlgn val="ctr"/>
        <c:lblOffset val="100"/>
        <c:noMultiLvlLbl val="0"/>
      </c:catAx>
      <c:valAx>
        <c:axId val="162247040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359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2018 - 2019 - 2020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6.8091593819871288E-2</c:v>
                </c:pt>
                <c:pt idx="2">
                  <c:v>0.12679619493940744</c:v>
                </c:pt>
                <c:pt idx="3">
                  <c:v>9.2355898780884474E-2</c:v>
                </c:pt>
                <c:pt idx="4">
                  <c:v>7.6270004396686741E-2</c:v>
                </c:pt>
                <c:pt idx="5">
                  <c:v>0.11143873636474166</c:v>
                </c:pt>
                <c:pt idx="6">
                  <c:v>6.9084930602545558E-2</c:v>
                </c:pt>
                <c:pt idx="7">
                  <c:v>7.5959854860626883E-2</c:v>
                </c:pt>
                <c:pt idx="8">
                  <c:v>0.16162323659213462</c:v>
                </c:pt>
                <c:pt idx="9">
                  <c:v>6.6545532230088966E-2</c:v>
                </c:pt>
                <c:pt idx="10">
                  <c:v>7.8482239989722521E-2</c:v>
                </c:pt>
                <c:pt idx="11">
                  <c:v>0.11737678498250315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4-46CC-A3B1-2862EC9DC95E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84-46CC-A3B1-2862EC9DC95E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632643991953329E-2"/>
                  <c:y val="-6.79004303742896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84-46CC-A3B1-2862EC9DC95E}"/>
                </c:ext>
              </c:extLst>
            </c:dLbl>
            <c:dLbl>
              <c:idx val="1"/>
              <c:layout>
                <c:manualLayout>
                  <c:x val="1.275917279034401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84-46CC-A3B1-2862EC9DC95E}"/>
                </c:ext>
              </c:extLst>
            </c:dLbl>
            <c:dLbl>
              <c:idx val="2"/>
              <c:layout>
                <c:manualLayout>
                  <c:x val="1.275917279034398E-2"/>
                  <c:y val="3.703702623592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84-46CC-A3B1-2862EC9DC95E}"/>
                </c:ext>
              </c:extLst>
            </c:dLbl>
            <c:dLbl>
              <c:idx val="3"/>
              <c:layout>
                <c:manualLayout>
                  <c:x val="1.0632643991953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84-46CC-A3B1-2862EC9DC95E}"/>
                </c:ext>
              </c:extLst>
            </c:dLbl>
            <c:dLbl>
              <c:idx val="4"/>
              <c:layout>
                <c:manualLayout>
                  <c:x val="1.0632643991953348E-2"/>
                  <c:y val="3.703702623592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84-46CC-A3B1-2862EC9DC95E}"/>
                </c:ext>
              </c:extLst>
            </c:dLbl>
            <c:dLbl>
              <c:idx val="5"/>
              <c:layout>
                <c:manualLayout>
                  <c:x val="1.9138759185515952E-2"/>
                  <c:y val="7.40740524718423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84-46CC-A3B1-2862EC9DC95E}"/>
                </c:ext>
              </c:extLst>
            </c:dLbl>
            <c:dLbl>
              <c:idx val="11"/>
              <c:layout>
                <c:manualLayout>
                  <c:x val="4.2530575967813398E-3"/>
                  <c:y val="-3.395021518714483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84-46CC-A3B1-2862EC9DC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08'!$D$30:$E$30</c:f>
              <c:numCache>
                <c:formatCode>0.0%</c:formatCode>
                <c:ptCount val="2"/>
                <c:pt idx="0">
                  <c:v>7.6234014719213289E-2</c:v>
                </c:pt>
                <c:pt idx="1">
                  <c:v>6.5944065428800061E-2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84-46CC-A3B1-2862EC9DC9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154752"/>
        <c:axId val="162168832"/>
      </c:barChart>
      <c:catAx>
        <c:axId val="1621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168832"/>
        <c:crosses val="autoZero"/>
        <c:auto val="1"/>
        <c:lblAlgn val="ctr"/>
        <c:lblOffset val="100"/>
        <c:noMultiLvlLbl val="0"/>
      </c:catAx>
      <c:valAx>
        <c:axId val="1621688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1547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0.16665332278677752</c:v>
                </c:pt>
                <c:pt idx="2">
                  <c:v>0.29292726819504095</c:v>
                </c:pt>
                <c:pt idx="3">
                  <c:v>0.38188084376504777</c:v>
                </c:pt>
                <c:pt idx="4">
                  <c:v>0.45585995087346359</c:v>
                </c:pt>
                <c:pt idx="5">
                  <c:v>0.56695835939474615</c:v>
                </c:pt>
                <c:pt idx="6">
                  <c:v>0.64586810511194626</c:v>
                </c:pt>
                <c:pt idx="7">
                  <c:v>0.72023902656509409</c:v>
                </c:pt>
                <c:pt idx="8">
                  <c:v>0.88138857442310792</c:v>
                </c:pt>
                <c:pt idx="9">
                  <c:v>0.91458038958082177</c:v>
                </c:pt>
                <c:pt idx="10">
                  <c:v>0.98990816447574825</c:v>
                </c:pt>
                <c:pt idx="11">
                  <c:v>0.99449017546050789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9B-4D47-BA01-2A0889A9A728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9B-4D47-BA01-2A0889A9A728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/>
          </c:spPr>
          <c:marker>
            <c:symbol val="circle"/>
            <c:size val="5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629B-4D47-BA01-2A0889A9A728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9B-4D47-BA01-2A0889A9A728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9B-4D47-BA01-2A0889A9A728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9B-4D47-BA01-2A0889A9A728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B-4D47-BA01-2A0889A9A728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9B-4D47-BA01-2A0889A9A728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9B-4D47-BA01-2A0889A9A728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9B-4D47-BA01-2A0889A9A728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9B-4D47-BA01-2A0889A9A728}"/>
                </c:ext>
              </c:extLst>
            </c:dLbl>
            <c:dLbl>
              <c:idx val="8"/>
              <c:layout>
                <c:manualLayout>
                  <c:x val="-4.5602605863192265E-2"/>
                  <c:y val="7.136150234741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9B-4D47-BA01-2A0889A9A728}"/>
                </c:ext>
              </c:extLst>
            </c:dLbl>
            <c:dLbl>
              <c:idx val="9"/>
              <c:layout>
                <c:manualLayout>
                  <c:x val="-5.6460369163952223E-2"/>
                  <c:y val="7.13615023474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9B-4D47-BA01-2A0889A9A728}"/>
                </c:ext>
              </c:extLst>
            </c:dLbl>
            <c:dLbl>
              <c:idx val="10"/>
              <c:layout>
                <c:manualLayout>
                  <c:x val="-4.1259500542888163E-2"/>
                  <c:y val="5.633802816901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9B-4D47-BA01-2A0889A9A728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9B-4D47-BA01-2A0889A9A728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08'!$D$24:$E$24</c:f>
              <c:numCache>
                <c:formatCode>0.0%</c:formatCode>
                <c:ptCount val="2"/>
                <c:pt idx="0">
                  <c:v>7.6234014719213289E-2</c:v>
                </c:pt>
                <c:pt idx="1">
                  <c:v>0.14217808014801336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29B-4D47-BA01-2A0889A9A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535104"/>
        <c:axId val="161536640"/>
      </c:lineChart>
      <c:catAx>
        <c:axId val="1615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1536640"/>
        <c:crosses val="autoZero"/>
        <c:auto val="1"/>
        <c:lblAlgn val="ctr"/>
        <c:lblOffset val="100"/>
        <c:noMultiLvlLbl val="0"/>
      </c:catAx>
      <c:valAx>
        <c:axId val="1615366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1535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09-07-2020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09-07-2020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09-07-2020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FEBRERO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Marzo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5AF9D84-5196-4B93-8317-0309CD9F8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4980"/>
              </p:ext>
            </p:extLst>
          </p:nvPr>
        </p:nvGraphicFramePr>
        <p:xfrm>
          <a:off x="542924" y="1988840"/>
          <a:ext cx="8058150" cy="3415044"/>
        </p:xfrm>
        <a:graphic>
          <a:graphicData uri="http://schemas.openxmlformats.org/drawingml/2006/table">
            <a:tbl>
              <a:tblPr/>
              <a:tblGrid>
                <a:gridCol w="268247">
                  <a:extLst>
                    <a:ext uri="{9D8B030D-6E8A-4147-A177-3AD203B41FA5}">
                      <a16:colId xmlns:a16="http://schemas.microsoft.com/office/drawing/2014/main" val="2841937139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2527592277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1447665477"/>
                    </a:ext>
                  </a:extLst>
                </a:gridCol>
                <a:gridCol w="3079480">
                  <a:extLst>
                    <a:ext uri="{9D8B030D-6E8A-4147-A177-3AD203B41FA5}">
                      <a16:colId xmlns:a16="http://schemas.microsoft.com/office/drawing/2014/main" val="3977594939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1212594680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89897148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438913566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1753130395"/>
                    </a:ext>
                  </a:extLst>
                </a:gridCol>
                <a:gridCol w="654523">
                  <a:extLst>
                    <a:ext uri="{9D8B030D-6E8A-4147-A177-3AD203B41FA5}">
                      <a16:colId xmlns:a16="http://schemas.microsoft.com/office/drawing/2014/main" val="4216776489"/>
                    </a:ext>
                  </a:extLst>
                </a:gridCol>
                <a:gridCol w="643794">
                  <a:extLst>
                    <a:ext uri="{9D8B030D-6E8A-4147-A177-3AD203B41FA5}">
                      <a16:colId xmlns:a16="http://schemas.microsoft.com/office/drawing/2014/main" val="955484801"/>
                    </a:ext>
                  </a:extLst>
                </a:gridCol>
              </a:tblGrid>
              <a:tr h="1260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482258"/>
                  </a:ext>
                </a:extLst>
              </a:tr>
              <a:tr h="3859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081336"/>
                  </a:ext>
                </a:extLst>
              </a:tr>
              <a:tr h="165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701.736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19481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4878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4.728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16682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0926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77176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Contrataciones Públicas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8234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Trabajo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7466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 Atiende-Secretaría General de la Presidencia de la República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36725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4398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612109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Salud Pública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0875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Salud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93951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143659"/>
                  </a:ext>
                </a:extLst>
              </a:tr>
              <a:tr h="133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120782"/>
                  </a:ext>
                </a:extLst>
              </a:tr>
              <a:tr h="133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8151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Técnica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40018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7591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4400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349.587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8693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307.391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02475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4546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91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51AA8B-7DFD-4263-969A-1A0DE8C9F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110538"/>
              </p:ext>
            </p:extLst>
          </p:nvPr>
        </p:nvGraphicFramePr>
        <p:xfrm>
          <a:off x="539551" y="1802217"/>
          <a:ext cx="8064895" cy="288634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59985692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5542219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501133978"/>
                    </a:ext>
                  </a:extLst>
                </a:gridCol>
                <a:gridCol w="3048658">
                  <a:extLst>
                    <a:ext uri="{9D8B030D-6E8A-4147-A177-3AD203B41FA5}">
                      <a16:colId xmlns:a16="http://schemas.microsoft.com/office/drawing/2014/main" val="376333093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87805921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50960944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61759438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214020674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71084328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5840410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3013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86046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610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623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250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8181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004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2153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247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047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98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884664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6646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339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5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79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631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92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53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9CEE5B9-E33C-4E2F-A78E-1B130C922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27038"/>
              </p:ext>
            </p:extLst>
          </p:nvPr>
        </p:nvGraphicFramePr>
        <p:xfrm>
          <a:off x="539552" y="1762930"/>
          <a:ext cx="8064895" cy="2372915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00008209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811842201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643718429"/>
                    </a:ext>
                  </a:extLst>
                </a:gridCol>
                <a:gridCol w="3048658">
                  <a:extLst>
                    <a:ext uri="{9D8B030D-6E8A-4147-A177-3AD203B41FA5}">
                      <a16:colId xmlns:a16="http://schemas.microsoft.com/office/drawing/2014/main" val="145374060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1389369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77064952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75795820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68234293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811043550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4444492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46297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73612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2.810.679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60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2.095.242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112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458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89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11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021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484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82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00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223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81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851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234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57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FF3F32-DAD2-4189-93A6-0777A219D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276874"/>
              </p:ext>
            </p:extLst>
          </p:nvPr>
        </p:nvGraphicFramePr>
        <p:xfrm>
          <a:off x="539552" y="1773028"/>
          <a:ext cx="7992890" cy="1853519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769587172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573311394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763485762"/>
                    </a:ext>
                  </a:extLst>
                </a:gridCol>
                <a:gridCol w="3021439">
                  <a:extLst>
                    <a:ext uri="{9D8B030D-6E8A-4147-A177-3AD203B41FA5}">
                      <a16:colId xmlns:a16="http://schemas.microsoft.com/office/drawing/2014/main" val="175460743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176322725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674894789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362025195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4134574741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2101977844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126690271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0967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23296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114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382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171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731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985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59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2076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445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439.887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296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439.887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830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F19D752-2E73-4E16-9B4D-A010D9761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27270"/>
              </p:ext>
            </p:extLst>
          </p:nvPr>
        </p:nvGraphicFramePr>
        <p:xfrm>
          <a:off x="550337" y="1758965"/>
          <a:ext cx="7995204" cy="3561332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774823212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1212479363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1380218252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2057749128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6203571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892212621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278070626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198188734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2370911656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220054034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495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707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37.735.977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43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27.473.544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998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4.550.108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902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898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494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841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364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24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930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30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62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962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72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23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74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67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232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029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348.169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41988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57343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331270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95946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75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7C2862D-0E2C-4FB1-A9B0-0966C4F52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212648"/>
              </p:ext>
            </p:extLst>
          </p:nvPr>
        </p:nvGraphicFramePr>
        <p:xfrm>
          <a:off x="547890" y="1772394"/>
          <a:ext cx="8017348" cy="2372915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2405008081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1905731596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1707368629"/>
                    </a:ext>
                  </a:extLst>
                </a:gridCol>
                <a:gridCol w="3030685">
                  <a:extLst>
                    <a:ext uri="{9D8B030D-6E8A-4147-A177-3AD203B41FA5}">
                      <a16:colId xmlns:a16="http://schemas.microsoft.com/office/drawing/2014/main" val="2852262929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921926497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3477530480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3504815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170187697"/>
                    </a:ext>
                  </a:extLst>
                </a:gridCol>
                <a:gridCol w="655574">
                  <a:extLst>
                    <a:ext uri="{9D8B030D-6E8A-4147-A177-3AD203B41FA5}">
                      <a16:colId xmlns:a16="http://schemas.microsoft.com/office/drawing/2014/main" val="540594933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13909770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2086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784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10.332.898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38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9.119.280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07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156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27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2419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7800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902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37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703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07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255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204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917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5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35533C-48E4-4BFD-88D9-3D0FE2C70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699603"/>
              </p:ext>
            </p:extLst>
          </p:nvPr>
        </p:nvGraphicFramePr>
        <p:xfrm>
          <a:off x="576049" y="1802445"/>
          <a:ext cx="7956390" cy="2243066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2108740987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1534893820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2334335668"/>
                    </a:ext>
                  </a:extLst>
                </a:gridCol>
                <a:gridCol w="3007643">
                  <a:extLst>
                    <a:ext uri="{9D8B030D-6E8A-4147-A177-3AD203B41FA5}">
                      <a16:colId xmlns:a16="http://schemas.microsoft.com/office/drawing/2014/main" val="2903731582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622565461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179955127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129571718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680899454"/>
                    </a:ext>
                  </a:extLst>
                </a:gridCol>
                <a:gridCol w="650590">
                  <a:extLst>
                    <a:ext uri="{9D8B030D-6E8A-4147-A177-3AD203B41FA5}">
                      <a16:colId xmlns:a16="http://schemas.microsoft.com/office/drawing/2014/main" val="401135193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35913352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6818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5464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15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5.997.438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336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1.084.565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52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2620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481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5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898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132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463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43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740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335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79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54103"/>
            <a:ext cx="807031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A9D96F-AA64-4FA7-8064-3D5E415E8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23722"/>
              </p:ext>
            </p:extLst>
          </p:nvPr>
        </p:nvGraphicFramePr>
        <p:xfrm>
          <a:off x="565431" y="1994672"/>
          <a:ext cx="7967010" cy="2372915"/>
        </p:xfrm>
        <a:graphic>
          <a:graphicData uri="http://schemas.openxmlformats.org/drawingml/2006/table">
            <a:tbl>
              <a:tblPr/>
              <a:tblGrid>
                <a:gridCol w="266991">
                  <a:extLst>
                    <a:ext uri="{9D8B030D-6E8A-4147-A177-3AD203B41FA5}">
                      <a16:colId xmlns:a16="http://schemas.microsoft.com/office/drawing/2014/main" val="4204958650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3351867374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2222238406"/>
                    </a:ext>
                  </a:extLst>
                </a:gridCol>
                <a:gridCol w="3011657">
                  <a:extLst>
                    <a:ext uri="{9D8B030D-6E8A-4147-A177-3AD203B41FA5}">
                      <a16:colId xmlns:a16="http://schemas.microsoft.com/office/drawing/2014/main" val="2054440987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814459198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4243976415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04967370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850970202"/>
                    </a:ext>
                  </a:extLst>
                </a:gridCol>
                <a:gridCol w="651458">
                  <a:extLst>
                    <a:ext uri="{9D8B030D-6E8A-4147-A177-3AD203B41FA5}">
                      <a16:colId xmlns:a16="http://schemas.microsoft.com/office/drawing/2014/main" val="1670395659"/>
                    </a:ext>
                  </a:extLst>
                </a:gridCol>
                <a:gridCol w="640778">
                  <a:extLst>
                    <a:ext uri="{9D8B030D-6E8A-4147-A177-3AD203B41FA5}">
                      <a16:colId xmlns:a16="http://schemas.microsoft.com/office/drawing/2014/main" val="677105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2423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9114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86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702.247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86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98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3897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176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9623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140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1326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227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354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463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24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886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1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353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32DB306-A187-4099-A2D3-23E497490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770201"/>
              </p:ext>
            </p:extLst>
          </p:nvPr>
        </p:nvGraphicFramePr>
        <p:xfrm>
          <a:off x="548571" y="1714749"/>
          <a:ext cx="8046857" cy="1983368"/>
        </p:xfrm>
        <a:graphic>
          <a:graphicData uri="http://schemas.openxmlformats.org/drawingml/2006/table">
            <a:tbl>
              <a:tblPr/>
              <a:tblGrid>
                <a:gridCol w="269667">
                  <a:extLst>
                    <a:ext uri="{9D8B030D-6E8A-4147-A177-3AD203B41FA5}">
                      <a16:colId xmlns:a16="http://schemas.microsoft.com/office/drawing/2014/main" val="2359346788"/>
                    </a:ext>
                  </a:extLst>
                </a:gridCol>
                <a:gridCol w="269667">
                  <a:extLst>
                    <a:ext uri="{9D8B030D-6E8A-4147-A177-3AD203B41FA5}">
                      <a16:colId xmlns:a16="http://schemas.microsoft.com/office/drawing/2014/main" val="2763688470"/>
                    </a:ext>
                  </a:extLst>
                </a:gridCol>
                <a:gridCol w="269667">
                  <a:extLst>
                    <a:ext uri="{9D8B030D-6E8A-4147-A177-3AD203B41FA5}">
                      <a16:colId xmlns:a16="http://schemas.microsoft.com/office/drawing/2014/main" val="1546228228"/>
                    </a:ext>
                  </a:extLst>
                </a:gridCol>
                <a:gridCol w="3041841">
                  <a:extLst>
                    <a:ext uri="{9D8B030D-6E8A-4147-A177-3AD203B41FA5}">
                      <a16:colId xmlns:a16="http://schemas.microsoft.com/office/drawing/2014/main" val="2640020305"/>
                    </a:ext>
                  </a:extLst>
                </a:gridCol>
                <a:gridCol w="722707">
                  <a:extLst>
                    <a:ext uri="{9D8B030D-6E8A-4147-A177-3AD203B41FA5}">
                      <a16:colId xmlns:a16="http://schemas.microsoft.com/office/drawing/2014/main" val="3294200977"/>
                    </a:ext>
                  </a:extLst>
                </a:gridCol>
                <a:gridCol w="722707">
                  <a:extLst>
                    <a:ext uri="{9D8B030D-6E8A-4147-A177-3AD203B41FA5}">
                      <a16:colId xmlns:a16="http://schemas.microsoft.com/office/drawing/2014/main" val="486563354"/>
                    </a:ext>
                  </a:extLst>
                </a:gridCol>
                <a:gridCol w="722707">
                  <a:extLst>
                    <a:ext uri="{9D8B030D-6E8A-4147-A177-3AD203B41FA5}">
                      <a16:colId xmlns:a16="http://schemas.microsoft.com/office/drawing/2014/main" val="465448642"/>
                    </a:ext>
                  </a:extLst>
                </a:gridCol>
                <a:gridCol w="722707">
                  <a:extLst>
                    <a:ext uri="{9D8B030D-6E8A-4147-A177-3AD203B41FA5}">
                      <a16:colId xmlns:a16="http://schemas.microsoft.com/office/drawing/2014/main" val="2765177724"/>
                    </a:ext>
                  </a:extLst>
                </a:gridCol>
                <a:gridCol w="657987">
                  <a:extLst>
                    <a:ext uri="{9D8B030D-6E8A-4147-A177-3AD203B41FA5}">
                      <a16:colId xmlns:a16="http://schemas.microsoft.com/office/drawing/2014/main" val="1125011645"/>
                    </a:ext>
                  </a:extLst>
                </a:gridCol>
                <a:gridCol w="647200">
                  <a:extLst>
                    <a:ext uri="{9D8B030D-6E8A-4147-A177-3AD203B41FA5}">
                      <a16:colId xmlns:a16="http://schemas.microsoft.com/office/drawing/2014/main" val="1835425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6962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8334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2.196.118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427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241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1.457.776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513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23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124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89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70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34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219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382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260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8" y="744089"/>
            <a:ext cx="798052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CC4ED19-312D-4E50-A828-EE1E96CE1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445329"/>
              </p:ext>
            </p:extLst>
          </p:nvPr>
        </p:nvGraphicFramePr>
        <p:xfrm>
          <a:off x="551915" y="1724100"/>
          <a:ext cx="7980521" cy="1882250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1442585391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660079281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2290518067"/>
                    </a:ext>
                  </a:extLst>
                </a:gridCol>
                <a:gridCol w="3016765">
                  <a:extLst>
                    <a:ext uri="{9D8B030D-6E8A-4147-A177-3AD203B41FA5}">
                      <a16:colId xmlns:a16="http://schemas.microsoft.com/office/drawing/2014/main" val="1057794885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4160031071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53443206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859236856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516343006"/>
                    </a:ext>
                  </a:extLst>
                </a:gridCol>
                <a:gridCol w="652563">
                  <a:extLst>
                    <a:ext uri="{9D8B030D-6E8A-4147-A177-3AD203B41FA5}">
                      <a16:colId xmlns:a16="http://schemas.microsoft.com/office/drawing/2014/main" val="2573090007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62920450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91377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7142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7651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917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675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166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627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43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13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64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7856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36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53162"/>
              </p:ext>
            </p:extLst>
          </p:nvPr>
        </p:nvGraphicFramePr>
        <p:xfrm>
          <a:off x="47435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06889"/>
              </p:ext>
            </p:extLst>
          </p:nvPr>
        </p:nvGraphicFramePr>
        <p:xfrm>
          <a:off x="460576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52D321E-835F-4653-A4B2-A0079B91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0291"/>
              </p:ext>
            </p:extLst>
          </p:nvPr>
        </p:nvGraphicFramePr>
        <p:xfrm>
          <a:off x="539552" y="1763653"/>
          <a:ext cx="7992890" cy="1463972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1366240880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3212164527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334936442"/>
                    </a:ext>
                  </a:extLst>
                </a:gridCol>
                <a:gridCol w="3021439">
                  <a:extLst>
                    <a:ext uri="{9D8B030D-6E8A-4147-A177-3AD203B41FA5}">
                      <a16:colId xmlns:a16="http://schemas.microsoft.com/office/drawing/2014/main" val="318156221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061310405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4038368606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599994169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97777410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341613834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219797992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6821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78059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37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2937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774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50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2889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9637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12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15EBD6-9B47-4C44-AA5E-6E8BFB154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823325"/>
              </p:ext>
            </p:extLst>
          </p:nvPr>
        </p:nvGraphicFramePr>
        <p:xfrm>
          <a:off x="587773" y="1817340"/>
          <a:ext cx="7946626" cy="2632613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2896546653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261716900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3675304731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2420189294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308709271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3224762943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4228214897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432362973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718012807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27142615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7166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4451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3.457.209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80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3.147.411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724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279.161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17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520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127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72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101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5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66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842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07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81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360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76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1785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71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8478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1502242-329B-4A9F-AC71-ECA6C4C4B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176585"/>
              </p:ext>
            </p:extLst>
          </p:nvPr>
        </p:nvGraphicFramePr>
        <p:xfrm>
          <a:off x="544209" y="1861026"/>
          <a:ext cx="7988231" cy="2632613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161630205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896401419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2237821794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334973579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945394053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98130228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65279223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680546753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2043827371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87531897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934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09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2.927.427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156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2.591.744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523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668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5082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491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53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762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016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74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847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28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329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139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915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69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508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32908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6F0433-155B-425A-A5B6-735BAFB2B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39974"/>
              </p:ext>
            </p:extLst>
          </p:nvPr>
        </p:nvGraphicFramePr>
        <p:xfrm>
          <a:off x="544209" y="1755903"/>
          <a:ext cx="7988231" cy="2372915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3955442284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482319333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011996849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90472238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747986585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849222299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031178261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832758285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3876122248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334860907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62743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94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2.651.918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332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2.161.705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0119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490.213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749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89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5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12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46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06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26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67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988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453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194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9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FEBRERO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496295"/>
              </p:ext>
            </p:extLst>
          </p:nvPr>
        </p:nvGraphicFramePr>
        <p:xfrm>
          <a:off x="1440000" y="2060848"/>
          <a:ext cx="626400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FEBRERO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595901"/>
              </p:ext>
            </p:extLst>
          </p:nvPr>
        </p:nvGraphicFramePr>
        <p:xfrm>
          <a:off x="1674669" y="2100091"/>
          <a:ext cx="584835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74108"/>
            <a:ext cx="80710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7711" y="1549721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70DA9A3-6A7B-4F95-9875-08439AE42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17395"/>
              </p:ext>
            </p:extLst>
          </p:nvPr>
        </p:nvGraphicFramePr>
        <p:xfrm>
          <a:off x="576386" y="1933672"/>
          <a:ext cx="8067555" cy="2053705"/>
        </p:xfrm>
        <a:graphic>
          <a:graphicData uri="http://schemas.openxmlformats.org/drawingml/2006/table">
            <a:tbl>
              <a:tblPr/>
              <a:tblGrid>
                <a:gridCol w="289367">
                  <a:extLst>
                    <a:ext uri="{9D8B030D-6E8A-4147-A177-3AD203B41FA5}">
                      <a16:colId xmlns:a16="http://schemas.microsoft.com/office/drawing/2014/main" val="3841108334"/>
                    </a:ext>
                  </a:extLst>
                </a:gridCol>
                <a:gridCol w="3264060">
                  <a:extLst>
                    <a:ext uri="{9D8B030D-6E8A-4147-A177-3AD203B41FA5}">
                      <a16:colId xmlns:a16="http://schemas.microsoft.com/office/drawing/2014/main" val="4058891830"/>
                    </a:ext>
                  </a:extLst>
                </a:gridCol>
                <a:gridCol w="775504">
                  <a:extLst>
                    <a:ext uri="{9D8B030D-6E8A-4147-A177-3AD203B41FA5}">
                      <a16:colId xmlns:a16="http://schemas.microsoft.com/office/drawing/2014/main" val="968510139"/>
                    </a:ext>
                  </a:extLst>
                </a:gridCol>
                <a:gridCol w="775504">
                  <a:extLst>
                    <a:ext uri="{9D8B030D-6E8A-4147-A177-3AD203B41FA5}">
                      <a16:colId xmlns:a16="http://schemas.microsoft.com/office/drawing/2014/main" val="2945432519"/>
                    </a:ext>
                  </a:extLst>
                </a:gridCol>
                <a:gridCol w="775504">
                  <a:extLst>
                    <a:ext uri="{9D8B030D-6E8A-4147-A177-3AD203B41FA5}">
                      <a16:colId xmlns:a16="http://schemas.microsoft.com/office/drawing/2014/main" val="1721015331"/>
                    </a:ext>
                  </a:extLst>
                </a:gridCol>
                <a:gridCol w="775504">
                  <a:extLst>
                    <a:ext uri="{9D8B030D-6E8A-4147-A177-3AD203B41FA5}">
                      <a16:colId xmlns:a16="http://schemas.microsoft.com/office/drawing/2014/main" val="3954236921"/>
                    </a:ext>
                  </a:extLst>
                </a:gridCol>
                <a:gridCol w="706056">
                  <a:extLst>
                    <a:ext uri="{9D8B030D-6E8A-4147-A177-3AD203B41FA5}">
                      <a16:colId xmlns:a16="http://schemas.microsoft.com/office/drawing/2014/main" val="1245663649"/>
                    </a:ext>
                  </a:extLst>
                </a:gridCol>
                <a:gridCol w="706056">
                  <a:extLst>
                    <a:ext uri="{9D8B030D-6E8A-4147-A177-3AD203B41FA5}">
                      <a16:colId xmlns:a16="http://schemas.microsoft.com/office/drawing/2014/main" val="2659983768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408727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578539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76.523.328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93879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56.439.919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34367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10.458.464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90589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201.220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59141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1.824.650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0910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88635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42637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872.749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2686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1118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26077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6.714.057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729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804874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FA01B2A-B8ED-462E-ADE5-1FD8ED17C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16163"/>
              </p:ext>
            </p:extLst>
          </p:nvPr>
        </p:nvGraphicFramePr>
        <p:xfrm>
          <a:off x="576387" y="1652092"/>
          <a:ext cx="7986821" cy="4019913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2952259707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3648740478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3674224125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423059333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32551824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99855235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198394432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1784408520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2004917464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495307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5014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3.378.536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61865"/>
                  </a:ext>
                </a:extLst>
              </a:tr>
              <a:tr h="1968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1.148.753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03549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1.455.845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4506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4063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701.736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43664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86096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3.787.291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77774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2.810.679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4111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976.612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3801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37.735.977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10393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10.332.898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74014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7.503.293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3616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1.254.829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4756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7365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2.196.118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8304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557.554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4912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793.278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9897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3.457.209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88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5.579.345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444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2.927.427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33511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2.651.918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366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664387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2D47CD9-02AB-403E-A620-044C4B301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386"/>
              </p:ext>
            </p:extLst>
          </p:nvPr>
        </p:nvGraphicFramePr>
        <p:xfrm>
          <a:off x="576387" y="1737380"/>
          <a:ext cx="7956052" cy="3124833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104008284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45255773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2229582482"/>
                    </a:ext>
                  </a:extLst>
                </a:gridCol>
                <a:gridCol w="3119356">
                  <a:extLst>
                    <a:ext uri="{9D8B030D-6E8A-4147-A177-3AD203B41FA5}">
                      <a16:colId xmlns:a16="http://schemas.microsoft.com/office/drawing/2014/main" val="2230672036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963649848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4192090734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1305222182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710458228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1813827176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2394253757"/>
                    </a:ext>
                  </a:extLst>
                </a:gridCol>
              </a:tblGrid>
              <a:tr h="124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049336"/>
                  </a:ext>
                </a:extLst>
              </a:tr>
              <a:tr h="379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732371"/>
                  </a:ext>
                </a:extLst>
              </a:tr>
              <a:tr h="1627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1.148.753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5917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837.730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8040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164.913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512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144.021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4827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76477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25.650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3089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4258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5762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11166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6846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21843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719825"/>
                  </a:ext>
                </a:extLst>
              </a:tr>
              <a:tr h="2480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7657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1976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7435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75905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5493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2968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4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29565" y="1760075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DD685F4-C9E3-4703-B700-70622F506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52701"/>
              </p:ext>
            </p:extLst>
          </p:nvPr>
        </p:nvGraphicFramePr>
        <p:xfrm>
          <a:off x="553609" y="2107027"/>
          <a:ext cx="8050841" cy="2113217"/>
        </p:xfrm>
        <a:graphic>
          <a:graphicData uri="http://schemas.openxmlformats.org/drawingml/2006/table">
            <a:tbl>
              <a:tblPr/>
              <a:tblGrid>
                <a:gridCol w="269801">
                  <a:extLst>
                    <a:ext uri="{9D8B030D-6E8A-4147-A177-3AD203B41FA5}">
                      <a16:colId xmlns:a16="http://schemas.microsoft.com/office/drawing/2014/main" val="1099735075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477569243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3619071154"/>
                    </a:ext>
                  </a:extLst>
                </a:gridCol>
                <a:gridCol w="3043346">
                  <a:extLst>
                    <a:ext uri="{9D8B030D-6E8A-4147-A177-3AD203B41FA5}">
                      <a16:colId xmlns:a16="http://schemas.microsoft.com/office/drawing/2014/main" val="762838690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408272048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26208576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296472090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2580081229"/>
                    </a:ext>
                  </a:extLst>
                </a:gridCol>
                <a:gridCol w="658312">
                  <a:extLst>
                    <a:ext uri="{9D8B030D-6E8A-4147-A177-3AD203B41FA5}">
                      <a16:colId xmlns:a16="http://schemas.microsoft.com/office/drawing/2014/main" val="3440691765"/>
                    </a:ext>
                  </a:extLst>
                </a:gridCol>
                <a:gridCol w="647520">
                  <a:extLst>
                    <a:ext uri="{9D8B030D-6E8A-4147-A177-3AD203B41FA5}">
                      <a16:colId xmlns:a16="http://schemas.microsoft.com/office/drawing/2014/main" val="13099351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7935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85775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861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03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143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1.238.886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507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1.238.886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1863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1.238.886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980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834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94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128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61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559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584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868" y="738758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868" y="1628800"/>
            <a:ext cx="7886701" cy="268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B655ABD-7B91-4D26-9E52-572DCE4C6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559709"/>
              </p:ext>
            </p:extLst>
          </p:nvPr>
        </p:nvGraphicFramePr>
        <p:xfrm>
          <a:off x="574868" y="1978272"/>
          <a:ext cx="7994263" cy="1593821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2974211511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1750850346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380213262"/>
                    </a:ext>
                  </a:extLst>
                </a:gridCol>
                <a:gridCol w="3021960">
                  <a:extLst>
                    <a:ext uri="{9D8B030D-6E8A-4147-A177-3AD203B41FA5}">
                      <a16:colId xmlns:a16="http://schemas.microsoft.com/office/drawing/2014/main" val="2449052176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1316604089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1200633435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1697979677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4042308241"/>
                    </a:ext>
                  </a:extLst>
                </a:gridCol>
                <a:gridCol w="653686">
                  <a:extLst>
                    <a:ext uri="{9D8B030D-6E8A-4147-A177-3AD203B41FA5}">
                      <a16:colId xmlns:a16="http://schemas.microsoft.com/office/drawing/2014/main" val="3587139572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136890768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708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76962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05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12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364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86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6068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05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69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21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4948</TotalTime>
  <Words>5095</Words>
  <Application>Microsoft Office PowerPoint</Application>
  <PresentationFormat>Presentación en pantalla (4:3)</PresentationFormat>
  <Paragraphs>3047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2_Tema de Office</vt:lpstr>
      <vt:lpstr>EJECUCIÓN ACUMULADA DE GASTOS PRESUPUESTARIOS AL MES DE FEBRERO DE 2020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FEBRERO DE 2020  PARTIDA 08 MINISTERIO DE HACIENDA</vt:lpstr>
      <vt:lpstr>EJECUCIÓN ACUMULADA DE GASTOS A FEBRERO DE 2020  PARTIDA 08 RESUMEN POR CAPÍTULOS</vt:lpstr>
      <vt:lpstr>EJECUCIÓN ACUMULADA DE GASTOS A FEBRERO DE 2020  PARTIDA 08. CAPÍTULO 01. PROGRAMA 01: SECRETARÍA Y ADMINISTRACIÓN GENERAL</vt:lpstr>
      <vt:lpstr>EJECUCIÓN ACUMULADA DE GASTOS A FEBRERO DE 2020  PARTIDA 08. CAPÍTULO 01. PROGRAMA 06: UNIDAD ADMINISTRADORA DE LOS TRIBUNALES TRIBUTARIOS Y ADUANERO</vt:lpstr>
      <vt:lpstr>EJECUCIÓN ACUMULADA DE GASTOS A FEBRERO DE 2020  PARTIDA 08. CAPÍTULO 01. PROGRAMA 07: SISTEMA INTEGRADO DE COMERCIO EXTERIOR (SICEX)</vt:lpstr>
      <vt:lpstr>EJECUCIÓN ACUMULADA DE GASTOS A FEBRERO DE 2020  PARTIDA 08. CAPÍTULO 01. PROGRAMA 08: PROGRAMA DE MODERNIZACIÓN SECTOR PÚBLICO</vt:lpstr>
      <vt:lpstr>EJECUCIÓN ACUMULADA DE GASTOS A FEBRERO DE 2020  PARTIDA 08. CAPÍTULO 01. PROGRAMA 09: PROGRAMA EXPORTACIÓN DE SERVICIOS</vt:lpstr>
      <vt:lpstr>EJECUCIÓN ACUMULADA DE GASTOS A FEBRERO DE 2020  PARTIDA 08. CAPÍTULO 02. PROGRAMA 01: DIRECCIÓN DE PRESUPUESTOS</vt:lpstr>
      <vt:lpstr>EJECUCIÓN ACUMULADA DE GASTOS A FEBRERO DE 2020  PARTIDA 08. CAPÍTULO 02. PROGRAMA 02: SISTEMA DE GESTIÓN FINANCIERA DEL ESTADO</vt:lpstr>
      <vt:lpstr>EJECUCIÓN ACUMULADA DE GASTOS A FEBRERO DE 2020  PARTIDA 08. CAPÍTULO 03. PROGRAMA 01: SERVICIO DE IMPUESTOS INTERNOS</vt:lpstr>
      <vt:lpstr>EJECUCIÓN ACUMULADA DE GASTOS A FEBRERO DE 2020  PARTIDA 08. CAPÍTULO 04. PROGRAMA 01: SERVICIO NACIONAL DE ADUANAS</vt:lpstr>
      <vt:lpstr>EJECUCIÓN ACUMULADA DE GASTOS A FEBRERO DE 2020  PARTIDA 08. CAPÍTULO 05. PROGRAMA 01: SERVICIO DE TESORERÍAS</vt:lpstr>
      <vt:lpstr>EJECUCIÓN ACUMULADA DE GASTOS A FEBRERO DE 2020  PARTIDA 08. CAPÍTULO 07. PROGRAMA 01: DIRECCIÓN DE COMPRAS Y CONTRATACIÓN PÚBLICA</vt:lpstr>
      <vt:lpstr>EJECUCIÓN ACUMULADA DE GASTOS A FEBRERO DE 2020  PARTIDA 08. CAPÍTULO 15. PROGRAMA 01: DIRECCIÓN NACIONAL DEL SERVICIO CIVIL</vt:lpstr>
      <vt:lpstr>EJECUCIÓN ACUMULADA DE GASTOS A FEBRERO DE 2020  PARTIDA 08. CAPÍTULO 16. PROGRAMA 01: UNIDAD DE ANÁLISIS FINANCIERO</vt:lpstr>
      <vt:lpstr>EJECUCIÓN ACUMULADA DE GASTOS A FEBRERO DE 2020  PARTIDA 08. CAPÍTULO 17. PROGRAMA 01: SUPERINTENDENCIA DE CASINOS DE JUEGO</vt:lpstr>
      <vt:lpstr>EJECUCIÓN ACUMULADA DE GASTOS A FEBRERO DE 2020  PARTIDA 08. CAPÍTULO 30. PROGRAMA 01: CONSEJO DE DEFENSA DEL ESTADO</vt:lpstr>
      <vt:lpstr>EJECUCIÓN ACUMULADA DE GASTOS A FEBRERO DE 2020  PARTIDA 08. CAPÍTULO 31. PROGRAMA 01: COMISIÓN PARA EL MERCADO FINANCIERO</vt:lpstr>
      <vt:lpstr>EJECUCIÓN ACUMULADA DE GASTOS A FEBRERO DE 2020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376</cp:revision>
  <cp:lastPrinted>2019-10-12T13:02:40Z</cp:lastPrinted>
  <dcterms:created xsi:type="dcterms:W3CDTF">2016-06-23T13:38:47Z</dcterms:created>
  <dcterms:modified xsi:type="dcterms:W3CDTF">2020-07-09T20:14:23Z</dcterms:modified>
</cp:coreProperties>
</file>