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6" r:id="rId4"/>
    <p:sldId id="305" r:id="rId5"/>
    <p:sldId id="301" r:id="rId6"/>
    <p:sldId id="264" r:id="rId7"/>
    <p:sldId id="263" r:id="rId8"/>
    <p:sldId id="265" r:id="rId9"/>
    <p:sldId id="304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7" r:id="rId31"/>
    <p:sldId id="303" r:id="rId32"/>
    <p:sldId id="307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DC-4442-B016-B14CAA013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DC-4442-B016-B14CAA013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DC-4442-B016-B14CAA013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DC-4442-B016-B14CAA0135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DC-4442-B016-B14CAA0135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DC-4442-B016-B14CAA0135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05'!$C$62:$C$67</c:f>
              <c:strCache>
                <c:ptCount val="6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Otros</c:v>
                </c:pt>
              </c:strCache>
            </c:strRef>
          </c:cat>
          <c:val>
            <c:numRef>
              <c:f>'Partida 05'!$D$62:$D$67</c:f>
              <c:numCache>
                <c:formatCode>#,##0</c:formatCode>
                <c:ptCount val="6"/>
                <c:pt idx="0">
                  <c:v>1406730279</c:v>
                </c:pt>
                <c:pt idx="1">
                  <c:v>287471313</c:v>
                </c:pt>
                <c:pt idx="2">
                  <c:v>330055551</c:v>
                </c:pt>
                <c:pt idx="3">
                  <c:v>713527960</c:v>
                </c:pt>
                <c:pt idx="4">
                  <c:v>696047583</c:v>
                </c:pt>
                <c:pt idx="5">
                  <c:v>171424338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DC-4442-B016-B14CAA013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20743599103092E-2"/>
          <c:y val="0.86688859014574393"/>
          <c:w val="0.97600337209504462"/>
          <c:h val="0.111431193052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4-41E3-8B41-A96D371242EB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4-41E3-8B41-A96D371242EB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3877573142459517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F4-41E3-8B41-A96D371242EB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F4-41E3-8B41-A96D371242EB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F4-41E3-8B41-A96D371242EB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F4-41E3-8B41-A96D371242EB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F4-41E3-8B41-A96D371242EB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F4-41E3-8B41-A96D371242EB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F4-41E3-8B41-A96D371242EB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F4-41E3-8B41-A96D371242EB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F4-41E3-8B41-A96D371242EB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F4-41E3-8B41-A96D371242EB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F4-41E3-8B41-A96D37124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Gores!$D$83:$E$83</c:f>
              <c:numCache>
                <c:formatCode>0.0%</c:formatCode>
                <c:ptCount val="2"/>
                <c:pt idx="0">
                  <c:v>3.9499157992557238E-2</c:v>
                </c:pt>
                <c:pt idx="1">
                  <c:v>5.2405228768189864E-2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9F4-41E3-8B41-A96D37124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75543028000</c:v>
                </c:pt>
                <c:pt idx="1">
                  <c:v>16660147000</c:v>
                </c:pt>
                <c:pt idx="2">
                  <c:v>642714199000</c:v>
                </c:pt>
                <c:pt idx="3">
                  <c:v>7065223000</c:v>
                </c:pt>
                <c:pt idx="4">
                  <c:v>45145948000</c:v>
                </c:pt>
                <c:pt idx="5">
                  <c:v>72510114000</c:v>
                </c:pt>
                <c:pt idx="6">
                  <c:v>100992063000</c:v>
                </c:pt>
                <c:pt idx="7">
                  <c:v>1181555677000</c:v>
                </c:pt>
                <c:pt idx="8">
                  <c:v>31595756000</c:v>
                </c:pt>
                <c:pt idx="9">
                  <c:v>354753508000</c:v>
                </c:pt>
                <c:pt idx="10">
                  <c:v>1258155603000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F-4A0A-9C2A-3B356460BC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D-4C76-9111-E0C84524E66C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2D-4C76-9111-E0C84524E66C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2D-4C76-9111-E0C84524E66C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D-4C76-9111-E0C84524E66C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2D-4C76-9111-E0C84524E66C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2D-4C76-9111-E0C84524E66C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2D-4C76-9111-E0C84524E66C}"/>
                </c:ext>
              </c:extLst>
            </c:dLbl>
            <c:dLbl>
              <c:idx val="5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2D-4C76-9111-E0C84524E66C}"/>
                </c:ext>
              </c:extLst>
            </c:dLbl>
            <c:dLbl>
              <c:idx val="6"/>
              <c:layout>
                <c:manualLayout>
                  <c:x val="-1.7616290491243091E-2"/>
                  <c:y val="2.902493916475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2D-4C76-9111-E0C84524E66C}"/>
                </c:ext>
              </c:extLst>
            </c:dLbl>
            <c:dLbl>
              <c:idx val="7"/>
              <c:layout>
                <c:manualLayout>
                  <c:x val="-2.422239942545933E-2"/>
                  <c:y val="3.265305656035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2D-4C76-9111-E0C84524E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05'!$D$24:$E$24</c:f>
              <c:numCache>
                <c:formatCode>0.0%</c:formatCode>
                <c:ptCount val="2"/>
                <c:pt idx="0">
                  <c:v>6.3709680189503182E-2</c:v>
                </c:pt>
                <c:pt idx="1">
                  <c:v>0.12040572949883624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12D-4C76-9111-E0C84524E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280-9ED3-2CB2BEC4000B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280-9ED3-2CB2BEC4000B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F0-4280-9ED3-2CB2BEC4000B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F0-4280-9ED3-2CB2BEC4000B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F0-4280-9ED3-2CB2BEC4000B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F0-4280-9ED3-2CB2BEC4000B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F0-4280-9ED3-2CB2BEC40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05'!$D$30:$E$30</c:f>
              <c:numCache>
                <c:formatCode>0.0%</c:formatCode>
                <c:ptCount val="2"/>
                <c:pt idx="0">
                  <c:v>6.3709680189503182E-2</c:v>
                </c:pt>
                <c:pt idx="1">
                  <c:v>5.9244172298822263E-2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F0-4280-9ED3-2CB2BEC400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6-4038-AE49-DCD9FCFC3175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6-4038-AE49-DCD9FCFC3175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102829949241314E-2"/>
                  <c:y val="-2.2633698084451179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96-4038-AE49-DCD9FCFC3175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96-4038-AE49-DCD9FCFC3175}"/>
                </c:ext>
              </c:extLst>
            </c:dLbl>
            <c:dLbl>
              <c:idx val="2"/>
              <c:layout>
                <c:manualLayout>
                  <c:x val="2.2204117027935226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96-4038-AE49-DCD9FCFC3175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96-4038-AE49-DCD9FCFC3175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96-4038-AE49-DCD9FCFC3175}"/>
                </c:ext>
              </c:extLst>
            </c:dLbl>
            <c:dLbl>
              <c:idx val="5"/>
              <c:layout>
                <c:manualLayout>
                  <c:x val="1.1102058513967613E-2"/>
                  <c:y val="-4.1666589033617592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96-4038-AE49-DCD9FCFC3175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96-4038-AE49-DCD9FCFC3175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96-4038-AE49-DCD9FCFC3175}"/>
                </c:ext>
              </c:extLst>
            </c:dLbl>
            <c:dLbl>
              <c:idx val="8"/>
              <c:layout>
                <c:manualLayout>
                  <c:x val="2.2204117027935226E-2"/>
                  <c:y val="-4.16665890336176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96-4038-AE49-DCD9FCFC3175}"/>
                </c:ext>
              </c:extLst>
            </c:dLbl>
            <c:dLbl>
              <c:idx val="9"/>
              <c:layout>
                <c:manualLayout>
                  <c:x val="5.5510292569838065E-3"/>
                  <c:y val="-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96-4038-AE49-DCD9FCFC3175}"/>
                </c:ext>
              </c:extLst>
            </c:dLbl>
            <c:dLbl>
              <c:idx val="10"/>
              <c:layout>
                <c:manualLayout>
                  <c:x val="5.5510292569838065E-3"/>
                  <c:y val="-7.4177074153225331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96-4038-AE49-DCD9FCFC317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Gores!$D$134:$E$134</c:f>
              <c:numCache>
                <c:formatCode>0.0%</c:formatCode>
                <c:ptCount val="2"/>
                <c:pt idx="0">
                  <c:v>4.0914011651069206E-2</c:v>
                </c:pt>
                <c:pt idx="1">
                  <c:v>5.3131719717629443E-2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96-4038-AE49-DCD9FCFC3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3C-4921-880F-4367784E2D08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03C-4921-880F-4367784E2D08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063584260384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3C-4921-880F-4367784E2D08}"/>
                </c:ext>
              </c:extLst>
            </c:dLbl>
            <c:dLbl>
              <c:idx val="1"/>
              <c:layout>
                <c:manualLayout>
                  <c:x val="-4.0998221688683396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3C-4921-880F-4367784E2D08}"/>
                </c:ext>
              </c:extLst>
            </c:dLbl>
            <c:dLbl>
              <c:idx val="2"/>
              <c:layout>
                <c:manualLayout>
                  <c:x val="-3.5531792130192273E-2"/>
                  <c:y val="3.312757470007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C-4921-880F-4367784E2D08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C-4921-880F-4367784E2D08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C-4921-880F-4367784E2D08}"/>
                </c:ext>
              </c:extLst>
            </c:dLbl>
            <c:dLbl>
              <c:idx val="5"/>
              <c:layout>
                <c:manualLayout>
                  <c:x val="-1.3666073896227898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C-4921-880F-4367784E2D08}"/>
                </c:ext>
              </c:extLst>
            </c:dLbl>
            <c:dLbl>
              <c:idx val="6"/>
              <c:layout>
                <c:manualLayout>
                  <c:x val="-2.7332147792455595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3C-4921-880F-4367784E2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Gores!$D$130:$E$130</c:f>
              <c:numCache>
                <c:formatCode>0.0%</c:formatCode>
                <c:ptCount val="2"/>
                <c:pt idx="0">
                  <c:v>4.0914011651069206E-2</c:v>
                </c:pt>
                <c:pt idx="1">
                  <c:v>8.9749302849741697E-2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03C-4921-880F-4367784E2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7.1221174776949767E-2</c:v>
                </c:pt>
                <c:pt idx="2">
                  <c:v>0.11806635926637575</c:v>
                </c:pt>
                <c:pt idx="3">
                  <c:v>7.1303121146471929E-2</c:v>
                </c:pt>
                <c:pt idx="4">
                  <c:v>7.1044361299612863E-2</c:v>
                </c:pt>
                <c:pt idx="5">
                  <c:v>9.9925783130885334E-2</c:v>
                </c:pt>
                <c:pt idx="6">
                  <c:v>7.4087377941188373E-2</c:v>
                </c:pt>
                <c:pt idx="7">
                  <c:v>7.3644937560554388E-2</c:v>
                </c:pt>
                <c:pt idx="8">
                  <c:v>0.10215562138260106</c:v>
                </c:pt>
                <c:pt idx="9">
                  <c:v>7.4007515548335664E-2</c:v>
                </c:pt>
                <c:pt idx="10">
                  <c:v>7.3847175572294949E-2</c:v>
                </c:pt>
                <c:pt idx="11">
                  <c:v>0.12949948958892535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04-834E-3B4AD418D017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04-834E-3B4AD418D017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26456639566396E-2"/>
                  <c:y val="1.75092017483321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17-4604-834E-3B4AD418D017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17-4604-834E-3B4AD418D017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17-4604-834E-3B4AD418D017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17-4604-834E-3B4AD418D017}"/>
                </c:ext>
              </c:extLst>
            </c:dLbl>
            <c:dLbl>
              <c:idx val="4"/>
              <c:layout>
                <c:manualLayout>
                  <c:x val="1.093480766684999E-2"/>
                  <c:y val="-3.3230154140817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17-4604-834E-3B4AD418D017}"/>
                </c:ext>
              </c:extLst>
            </c:dLbl>
            <c:dLbl>
              <c:idx val="5"/>
              <c:layout>
                <c:manualLayout>
                  <c:x val="1.64022115002749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17-4604-834E-3B4AD418D017}"/>
                </c:ext>
              </c:extLst>
            </c:dLbl>
            <c:dLbl>
              <c:idx val="6"/>
              <c:layout>
                <c:manualLayout>
                  <c:x val="5.4674038334249948E-3"/>
                  <c:y val="-7.1207473158894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17-4604-834E-3B4AD418D017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17-4604-834E-3B4AD418D017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17-4604-834E-3B4AD418D017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17-4604-834E-3B4AD418D017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17-4604-834E-3B4AD418D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Gores!$D$31:$E$31</c:f>
              <c:numCache>
                <c:formatCode>0.0%</c:formatCode>
                <c:ptCount val="2"/>
                <c:pt idx="0">
                  <c:v>6.2120294910711367E-2</c:v>
                </c:pt>
                <c:pt idx="1">
                  <c:v>6.5121185608258858E-2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117-4604-834E-3B4AD418D0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0.13873552336211706</c:v>
                </c:pt>
                <c:pt idx="2">
                  <c:v>0.25579636211767598</c:v>
                </c:pt>
                <c:pt idx="3">
                  <c:v>0.32664659226202808</c:v>
                </c:pt>
                <c:pt idx="4">
                  <c:v>0.3975057660488181</c:v>
                </c:pt>
                <c:pt idx="5">
                  <c:v>0.49715805846736405</c:v>
                </c:pt>
                <c:pt idx="6">
                  <c:v>0.58601146059899822</c:v>
                </c:pt>
                <c:pt idx="7">
                  <c:v>0.65904294934907115</c:v>
                </c:pt>
                <c:pt idx="8">
                  <c:v>0.74888875950852385</c:v>
                </c:pt>
                <c:pt idx="9">
                  <c:v>0.82330499027193149</c:v>
                </c:pt>
                <c:pt idx="10">
                  <c:v>0.89091614555477627</c:v>
                </c:pt>
                <c:pt idx="11">
                  <c:v>0.98238743738027123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A1-4782-8B92-1EDE2C869DC2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4A1-4782-8B92-1EDE2C869DC2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A1-4782-8B92-1EDE2C869DC2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A1-4782-8B92-1EDE2C869DC2}"/>
                </c:ext>
              </c:extLst>
            </c:dLbl>
            <c:dLbl>
              <c:idx val="2"/>
              <c:layout>
                <c:manualLayout>
                  <c:x val="-5.4664295584911692E-3"/>
                  <c:y val="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A1-4782-8B92-1EDE2C869DC2}"/>
                </c:ext>
              </c:extLst>
            </c:dLbl>
            <c:dLbl>
              <c:idx val="3"/>
              <c:layout>
                <c:manualLayout>
                  <c:x val="-2.7332147792455594E-3"/>
                  <c:y val="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A1-4782-8B92-1EDE2C869DC2}"/>
                </c:ext>
              </c:extLst>
            </c:dLbl>
            <c:dLbl>
              <c:idx val="4"/>
              <c:layout>
                <c:manualLayout>
                  <c:x val="-4.9197866026420123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A1-4782-8B92-1EDE2C869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Gores!$D$26:$E$26</c:f>
              <c:numCache>
                <c:formatCode>0.0%</c:formatCode>
                <c:ptCount val="2"/>
                <c:pt idx="0">
                  <c:v>6.2120294910711367E-2</c:v>
                </c:pt>
                <c:pt idx="1">
                  <c:v>0.1259861050015047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4A1-4782-8B92-1EDE2C869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FA-450F-87CC-2240A42D1BFF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FA-450F-87CC-2240A42D1BFF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63050766989563E-2"/>
                  <c:y val="-2.33085466534264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FA-450F-87CC-2240A42D1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Gores!$D$78:$E$78</c:f>
              <c:numCache>
                <c:formatCode>0.0%</c:formatCode>
                <c:ptCount val="2"/>
                <c:pt idx="0">
                  <c:v>3.9499157992557238E-2</c:v>
                </c:pt>
                <c:pt idx="1">
                  <c:v>8.7553566272313033E-2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FA-450F-87CC-2240A42D1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FEBRERO DE 2020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7" y="700805"/>
            <a:ext cx="7704856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1623714"/>
            <a:ext cx="770485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F0CF78-A4A2-48C6-8B39-2D1184098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67003"/>
              </p:ext>
            </p:extLst>
          </p:nvPr>
        </p:nvGraphicFramePr>
        <p:xfrm>
          <a:off x="683566" y="1916832"/>
          <a:ext cx="7704856" cy="4380093"/>
        </p:xfrm>
        <a:graphic>
          <a:graphicData uri="http://schemas.openxmlformats.org/drawingml/2006/table">
            <a:tbl>
              <a:tblPr/>
              <a:tblGrid>
                <a:gridCol w="258206">
                  <a:extLst>
                    <a:ext uri="{9D8B030D-6E8A-4147-A177-3AD203B41FA5}">
                      <a16:colId xmlns:a16="http://schemas.microsoft.com/office/drawing/2014/main" val="3963754470"/>
                    </a:ext>
                  </a:extLst>
                </a:gridCol>
                <a:gridCol w="258206">
                  <a:extLst>
                    <a:ext uri="{9D8B030D-6E8A-4147-A177-3AD203B41FA5}">
                      <a16:colId xmlns:a16="http://schemas.microsoft.com/office/drawing/2014/main" val="836114156"/>
                    </a:ext>
                  </a:extLst>
                </a:gridCol>
                <a:gridCol w="258206">
                  <a:extLst>
                    <a:ext uri="{9D8B030D-6E8A-4147-A177-3AD203B41FA5}">
                      <a16:colId xmlns:a16="http://schemas.microsoft.com/office/drawing/2014/main" val="3402577664"/>
                    </a:ext>
                  </a:extLst>
                </a:gridCol>
                <a:gridCol w="2912559">
                  <a:extLst>
                    <a:ext uri="{9D8B030D-6E8A-4147-A177-3AD203B41FA5}">
                      <a16:colId xmlns:a16="http://schemas.microsoft.com/office/drawing/2014/main" val="2809194713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3595010622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1939020723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2284139890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3247810345"/>
                    </a:ext>
                  </a:extLst>
                </a:gridCol>
                <a:gridCol w="630022">
                  <a:extLst>
                    <a:ext uri="{9D8B030D-6E8A-4147-A177-3AD203B41FA5}">
                      <a16:colId xmlns:a16="http://schemas.microsoft.com/office/drawing/2014/main" val="4006565131"/>
                    </a:ext>
                  </a:extLst>
                </a:gridCol>
                <a:gridCol w="619693">
                  <a:extLst>
                    <a:ext uri="{9D8B030D-6E8A-4147-A177-3AD203B41FA5}">
                      <a16:colId xmlns:a16="http://schemas.microsoft.com/office/drawing/2014/main" val="3580067232"/>
                    </a:ext>
                  </a:extLst>
                </a:gridCol>
              </a:tblGrid>
              <a:tr h="140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75103"/>
                  </a:ext>
                </a:extLst>
              </a:tr>
              <a:tr h="3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36739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37.929.419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2.660.484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8537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2.071.312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975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2.623.155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2.971.273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348.118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208.539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8267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9091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3124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645.424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2192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73482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9391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03128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Capacidades Regionales en Materia de Atracción de Inversiones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7537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54027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0385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9230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71150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0333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876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83229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6006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0375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7565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1571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9296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4048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23316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59204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5867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321.759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6328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5286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175.510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5760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60651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3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2020DD-7DE3-40F8-B051-FD71A60D6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79116"/>
              </p:ext>
            </p:extLst>
          </p:nvPr>
        </p:nvGraphicFramePr>
        <p:xfrm>
          <a:off x="618291" y="2276872"/>
          <a:ext cx="7886701" cy="26165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673752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94302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67471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750507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14137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69394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56065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350498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995843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09671583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165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849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45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56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701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74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0067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23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57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595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65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16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8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8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78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54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6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A6A5DA-E05E-47AE-B739-D11E4B2FD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178474"/>
              </p:ext>
            </p:extLst>
          </p:nvPr>
        </p:nvGraphicFramePr>
        <p:xfrm>
          <a:off x="540821" y="1849952"/>
          <a:ext cx="7886701" cy="3341915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1380779868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1892117162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773057079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4121125181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522394347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690168744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85319270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885521660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3677418375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1619854619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584952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32318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262.521.170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64.284.559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55.738.309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27200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48.493.532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4134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48.493.532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8195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48.428.920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02056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64.612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6758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8053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91363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4841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23068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6602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180.459.027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64.284.559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7.244.777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857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180.459.027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64.284.559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7.244.777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49060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45.528.855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82.378.201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36.849.346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5.356.096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5541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29.619.106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57.054.319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27.435.213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540.853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1155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1.347.828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6042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64887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6654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5918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1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4" y="735261"/>
            <a:ext cx="7416824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106" y="1664908"/>
            <a:ext cx="7200801" cy="385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7117655-4F2F-463B-8563-D813746DC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97090"/>
              </p:ext>
            </p:extLst>
          </p:nvPr>
        </p:nvGraphicFramePr>
        <p:xfrm>
          <a:off x="533027" y="2004210"/>
          <a:ext cx="7423348" cy="4377963"/>
        </p:xfrm>
        <a:graphic>
          <a:graphicData uri="http://schemas.openxmlformats.org/drawingml/2006/table">
            <a:tbl>
              <a:tblPr/>
              <a:tblGrid>
                <a:gridCol w="245157">
                  <a:extLst>
                    <a:ext uri="{9D8B030D-6E8A-4147-A177-3AD203B41FA5}">
                      <a16:colId xmlns:a16="http://schemas.microsoft.com/office/drawing/2014/main" val="3678048881"/>
                    </a:ext>
                  </a:extLst>
                </a:gridCol>
                <a:gridCol w="245157">
                  <a:extLst>
                    <a:ext uri="{9D8B030D-6E8A-4147-A177-3AD203B41FA5}">
                      <a16:colId xmlns:a16="http://schemas.microsoft.com/office/drawing/2014/main" val="3355466497"/>
                    </a:ext>
                  </a:extLst>
                </a:gridCol>
                <a:gridCol w="245157">
                  <a:extLst>
                    <a:ext uri="{9D8B030D-6E8A-4147-A177-3AD203B41FA5}">
                      <a16:colId xmlns:a16="http://schemas.microsoft.com/office/drawing/2014/main" val="1246106346"/>
                    </a:ext>
                  </a:extLst>
                </a:gridCol>
                <a:gridCol w="2765369">
                  <a:extLst>
                    <a:ext uri="{9D8B030D-6E8A-4147-A177-3AD203B41FA5}">
                      <a16:colId xmlns:a16="http://schemas.microsoft.com/office/drawing/2014/main" val="699311404"/>
                    </a:ext>
                  </a:extLst>
                </a:gridCol>
                <a:gridCol w="657020">
                  <a:extLst>
                    <a:ext uri="{9D8B030D-6E8A-4147-A177-3AD203B41FA5}">
                      <a16:colId xmlns:a16="http://schemas.microsoft.com/office/drawing/2014/main" val="3210452268"/>
                    </a:ext>
                  </a:extLst>
                </a:gridCol>
                <a:gridCol w="657020">
                  <a:extLst>
                    <a:ext uri="{9D8B030D-6E8A-4147-A177-3AD203B41FA5}">
                      <a16:colId xmlns:a16="http://schemas.microsoft.com/office/drawing/2014/main" val="2652885388"/>
                    </a:ext>
                  </a:extLst>
                </a:gridCol>
                <a:gridCol w="657020">
                  <a:extLst>
                    <a:ext uri="{9D8B030D-6E8A-4147-A177-3AD203B41FA5}">
                      <a16:colId xmlns:a16="http://schemas.microsoft.com/office/drawing/2014/main" val="4080032845"/>
                    </a:ext>
                  </a:extLst>
                </a:gridCol>
                <a:gridCol w="657020">
                  <a:extLst>
                    <a:ext uri="{9D8B030D-6E8A-4147-A177-3AD203B41FA5}">
                      <a16:colId xmlns:a16="http://schemas.microsoft.com/office/drawing/2014/main" val="3744943613"/>
                    </a:ext>
                  </a:extLst>
                </a:gridCol>
                <a:gridCol w="607989">
                  <a:extLst>
                    <a:ext uri="{9D8B030D-6E8A-4147-A177-3AD203B41FA5}">
                      <a16:colId xmlns:a16="http://schemas.microsoft.com/office/drawing/2014/main" val="4045053149"/>
                    </a:ext>
                  </a:extLst>
                </a:gridCol>
                <a:gridCol w="686439">
                  <a:extLst>
                    <a:ext uri="{9D8B030D-6E8A-4147-A177-3AD203B41FA5}">
                      <a16:colId xmlns:a16="http://schemas.microsoft.com/office/drawing/2014/main" val="4175024961"/>
                    </a:ext>
                  </a:extLst>
                </a:gridCol>
              </a:tblGrid>
              <a:tr h="140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513331"/>
                  </a:ext>
                </a:extLst>
              </a:tr>
              <a:tr h="3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55422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278.043.406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80.990.361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319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1.810.480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1.810.480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8034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1.810.480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1.810.480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9407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5913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4871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0507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Funcionamiento Región de Coquimbo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51632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3187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Antofagasta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25917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7291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3027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52198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4582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72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266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0020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01054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7898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3677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9816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1436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91183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9430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6563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Corporación de Fomento de la Producción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0732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9160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6714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276.232.926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79.179.881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07256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58.385.769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165.181.251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106.795.482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957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495.658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7.022.922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6.527.264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94350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9552" y="764704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82D12D-4C71-441A-A43C-C18CC79E2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36207"/>
              </p:ext>
            </p:extLst>
          </p:nvPr>
        </p:nvGraphicFramePr>
        <p:xfrm>
          <a:off x="539552" y="2019194"/>
          <a:ext cx="7886698" cy="428193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1478723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75404440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528391873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164224625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96491304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63075640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12020580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590956209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16795447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4287756492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3121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523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5.975.669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8.256.449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2.280.780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78000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3.198.503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17.190.334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13.991.831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635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2.500.382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10.307.019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7.806.637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85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13.265.621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25.326.904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12.061.283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559367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3.874.923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7.114.020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3.239.097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9995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4.573.479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16.427.774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11.854.295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7432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9.816.276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9.816.276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428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5.573.306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9.042.909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3.469.603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346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3.846.959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5.573.753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1.726.794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48931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2.432.983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12.239.576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9.806.593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35465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2.749.267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6.735.251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3.985.984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0851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1.866.417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14.952.538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13.086.121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9441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6.016.877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8.107.886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3290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306.175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406.175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827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6.661.465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4.951.915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647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962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609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138.667.276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111.051.675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-27.615.601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9551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930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7.711.975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3.114.964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-4.597.011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2695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49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3.461.909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1.579.729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-1.882.180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1533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8.875.452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5.769.044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-3.106.408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781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5.701.891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2.757.363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-2.944.528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52645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46730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785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5.659.060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2.829.530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-2.829.530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894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18.524.056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-12.255.944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3" y="834160"/>
            <a:ext cx="76463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3" y="1523861"/>
            <a:ext cx="765290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0E76DD-2F13-41BC-87AE-A90E36E7A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59493"/>
              </p:ext>
            </p:extLst>
          </p:nvPr>
        </p:nvGraphicFramePr>
        <p:xfrm>
          <a:off x="539552" y="1888986"/>
          <a:ext cx="7652906" cy="4351342"/>
        </p:xfrm>
        <a:graphic>
          <a:graphicData uri="http://schemas.openxmlformats.org/drawingml/2006/table">
            <a:tbl>
              <a:tblPr/>
              <a:tblGrid>
                <a:gridCol w="251658">
                  <a:extLst>
                    <a:ext uri="{9D8B030D-6E8A-4147-A177-3AD203B41FA5}">
                      <a16:colId xmlns:a16="http://schemas.microsoft.com/office/drawing/2014/main" val="3235838253"/>
                    </a:ext>
                  </a:extLst>
                </a:gridCol>
                <a:gridCol w="251658">
                  <a:extLst>
                    <a:ext uri="{9D8B030D-6E8A-4147-A177-3AD203B41FA5}">
                      <a16:colId xmlns:a16="http://schemas.microsoft.com/office/drawing/2014/main" val="2421798291"/>
                    </a:ext>
                  </a:extLst>
                </a:gridCol>
                <a:gridCol w="251658">
                  <a:extLst>
                    <a:ext uri="{9D8B030D-6E8A-4147-A177-3AD203B41FA5}">
                      <a16:colId xmlns:a16="http://schemas.microsoft.com/office/drawing/2014/main" val="2558331604"/>
                    </a:ext>
                  </a:extLst>
                </a:gridCol>
                <a:gridCol w="2982142">
                  <a:extLst>
                    <a:ext uri="{9D8B030D-6E8A-4147-A177-3AD203B41FA5}">
                      <a16:colId xmlns:a16="http://schemas.microsoft.com/office/drawing/2014/main" val="1609386001"/>
                    </a:ext>
                  </a:extLst>
                </a:gridCol>
                <a:gridCol w="674442">
                  <a:extLst>
                    <a:ext uri="{9D8B030D-6E8A-4147-A177-3AD203B41FA5}">
                      <a16:colId xmlns:a16="http://schemas.microsoft.com/office/drawing/2014/main" val="763867457"/>
                    </a:ext>
                  </a:extLst>
                </a:gridCol>
                <a:gridCol w="674442">
                  <a:extLst>
                    <a:ext uri="{9D8B030D-6E8A-4147-A177-3AD203B41FA5}">
                      <a16:colId xmlns:a16="http://schemas.microsoft.com/office/drawing/2014/main" val="3977729699"/>
                    </a:ext>
                  </a:extLst>
                </a:gridCol>
                <a:gridCol w="674442">
                  <a:extLst>
                    <a:ext uri="{9D8B030D-6E8A-4147-A177-3AD203B41FA5}">
                      <a16:colId xmlns:a16="http://schemas.microsoft.com/office/drawing/2014/main" val="3935338356"/>
                    </a:ext>
                  </a:extLst>
                </a:gridCol>
                <a:gridCol w="674442">
                  <a:extLst>
                    <a:ext uri="{9D8B030D-6E8A-4147-A177-3AD203B41FA5}">
                      <a16:colId xmlns:a16="http://schemas.microsoft.com/office/drawing/2014/main" val="1240479658"/>
                    </a:ext>
                  </a:extLst>
                </a:gridCol>
                <a:gridCol w="614044">
                  <a:extLst>
                    <a:ext uri="{9D8B030D-6E8A-4147-A177-3AD203B41FA5}">
                      <a16:colId xmlns:a16="http://schemas.microsoft.com/office/drawing/2014/main" val="2770331169"/>
                    </a:ext>
                  </a:extLst>
                </a:gridCol>
                <a:gridCol w="603978">
                  <a:extLst>
                    <a:ext uri="{9D8B030D-6E8A-4147-A177-3AD203B41FA5}">
                      <a16:colId xmlns:a16="http://schemas.microsoft.com/office/drawing/2014/main" val="2617571704"/>
                    </a:ext>
                  </a:extLst>
                </a:gridCol>
              </a:tblGrid>
              <a:tr h="148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61053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71017"/>
                  </a:ext>
                </a:extLst>
              </a:tr>
              <a:tr h="15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700248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05782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1379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6340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7278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0392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5649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0886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91750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0451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5853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109.448.473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142.867.074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33.418.601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6040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6035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8241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8704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2734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9642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5233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40978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5.403.198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7.214.983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1.811.785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68879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12.164.852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16.236.595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4.071.743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25337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7.798.646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25.979.547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18.180.901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383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8587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54450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7.613.570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16.967.742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9.354.172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7141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3455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90.964.833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57.546.232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-33.418.601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2036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66.837.203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33.418.602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-33.418.601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77806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8003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3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0C9B8D-8781-4EF9-8013-7D00ABFDA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77090"/>
              </p:ext>
            </p:extLst>
          </p:nvPr>
        </p:nvGraphicFramePr>
        <p:xfrm>
          <a:off x="467544" y="2204864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865442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442117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877451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833284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03078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48855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98509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24480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991743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54241557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6671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61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81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671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74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4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53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7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12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63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0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6770" y="1712613"/>
            <a:ext cx="7886702" cy="309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256632-B6C6-4C20-B27E-65F1BDC4E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88137"/>
              </p:ext>
            </p:extLst>
          </p:nvPr>
        </p:nvGraphicFramePr>
        <p:xfrm>
          <a:off x="576771" y="2071176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938536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803923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656129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65925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13393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103587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31264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970982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89955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891156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613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8742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42.535.089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6.759.892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40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21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9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28.976.911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29.240.863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5.042.631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05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44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1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28.016.511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28.280.463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5.042.631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00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7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5992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6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5.893.951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26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20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4.684.059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94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76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3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7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809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03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12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59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48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6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53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02A6F1-1C57-4BB4-ADC6-AE7B6F8A4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34276"/>
              </p:ext>
            </p:extLst>
          </p:nvPr>
        </p:nvGraphicFramePr>
        <p:xfrm>
          <a:off x="545486" y="2210512"/>
          <a:ext cx="7886700" cy="2011798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66618567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98717770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668172936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14504119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43659918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85616107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17788330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834521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196797154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4062832603"/>
                    </a:ext>
                  </a:extLst>
                </a:gridCol>
              </a:tblGrid>
              <a:tr h="171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45737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25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416.407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609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946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165.553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595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258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68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147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1292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684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685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69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1EDEFA-2F5B-48C9-A493-FE8D1C888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63853"/>
              </p:ext>
            </p:extLst>
          </p:nvPr>
        </p:nvGraphicFramePr>
        <p:xfrm>
          <a:off x="539552" y="2348880"/>
          <a:ext cx="7886701" cy="31240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954126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13940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359982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179669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481968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3988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72288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335002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1252853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652616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888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898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12.949.794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37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08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50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11.354.336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91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08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Población General-INE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36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11.077.316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5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2.525.295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58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50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4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4.825.443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13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40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16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53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3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46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72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26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86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53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25645"/>
              </p:ext>
            </p:extLst>
          </p:nvPr>
        </p:nvGraphicFramePr>
        <p:xfrm>
          <a:off x="486000" y="2163229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4131"/>
              </p:ext>
            </p:extLst>
          </p:nvPr>
        </p:nvGraphicFramePr>
        <p:xfrm>
          <a:off x="4606782" y="2167906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6322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659301-2BE3-446F-9E7E-4D28614AB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19000"/>
              </p:ext>
            </p:extLst>
          </p:nvPr>
        </p:nvGraphicFramePr>
        <p:xfrm>
          <a:off x="527026" y="1844824"/>
          <a:ext cx="7933404" cy="3693971"/>
        </p:xfrm>
        <a:graphic>
          <a:graphicData uri="http://schemas.openxmlformats.org/drawingml/2006/table">
            <a:tbl>
              <a:tblPr/>
              <a:tblGrid>
                <a:gridCol w="261311">
                  <a:extLst>
                    <a:ext uri="{9D8B030D-6E8A-4147-A177-3AD203B41FA5}">
                      <a16:colId xmlns:a16="http://schemas.microsoft.com/office/drawing/2014/main" val="2216594226"/>
                    </a:ext>
                  </a:extLst>
                </a:gridCol>
                <a:gridCol w="261311">
                  <a:extLst>
                    <a:ext uri="{9D8B030D-6E8A-4147-A177-3AD203B41FA5}">
                      <a16:colId xmlns:a16="http://schemas.microsoft.com/office/drawing/2014/main" val="1960230429"/>
                    </a:ext>
                  </a:extLst>
                </a:gridCol>
                <a:gridCol w="261311">
                  <a:extLst>
                    <a:ext uri="{9D8B030D-6E8A-4147-A177-3AD203B41FA5}">
                      <a16:colId xmlns:a16="http://schemas.microsoft.com/office/drawing/2014/main" val="2088283474"/>
                    </a:ext>
                  </a:extLst>
                </a:gridCol>
                <a:gridCol w="2947588">
                  <a:extLst>
                    <a:ext uri="{9D8B030D-6E8A-4147-A177-3AD203B41FA5}">
                      <a16:colId xmlns:a16="http://schemas.microsoft.com/office/drawing/2014/main" val="3785372832"/>
                    </a:ext>
                  </a:extLst>
                </a:gridCol>
                <a:gridCol w="700314">
                  <a:extLst>
                    <a:ext uri="{9D8B030D-6E8A-4147-A177-3AD203B41FA5}">
                      <a16:colId xmlns:a16="http://schemas.microsoft.com/office/drawing/2014/main" val="1531905448"/>
                    </a:ext>
                  </a:extLst>
                </a:gridCol>
                <a:gridCol w="700314">
                  <a:extLst>
                    <a:ext uri="{9D8B030D-6E8A-4147-A177-3AD203B41FA5}">
                      <a16:colId xmlns:a16="http://schemas.microsoft.com/office/drawing/2014/main" val="2090209445"/>
                    </a:ext>
                  </a:extLst>
                </a:gridCol>
                <a:gridCol w="700314">
                  <a:extLst>
                    <a:ext uri="{9D8B030D-6E8A-4147-A177-3AD203B41FA5}">
                      <a16:colId xmlns:a16="http://schemas.microsoft.com/office/drawing/2014/main" val="4227344381"/>
                    </a:ext>
                  </a:extLst>
                </a:gridCol>
                <a:gridCol w="700314">
                  <a:extLst>
                    <a:ext uri="{9D8B030D-6E8A-4147-A177-3AD203B41FA5}">
                      <a16:colId xmlns:a16="http://schemas.microsoft.com/office/drawing/2014/main" val="2788304728"/>
                    </a:ext>
                  </a:extLst>
                </a:gridCol>
                <a:gridCol w="773480">
                  <a:extLst>
                    <a:ext uri="{9D8B030D-6E8A-4147-A177-3AD203B41FA5}">
                      <a16:colId xmlns:a16="http://schemas.microsoft.com/office/drawing/2014/main" val="78276557"/>
                    </a:ext>
                  </a:extLst>
                </a:gridCol>
                <a:gridCol w="627147">
                  <a:extLst>
                    <a:ext uri="{9D8B030D-6E8A-4147-A177-3AD203B41FA5}">
                      <a16:colId xmlns:a16="http://schemas.microsoft.com/office/drawing/2014/main" val="1937232086"/>
                    </a:ext>
                  </a:extLst>
                </a:gridCol>
              </a:tblGrid>
              <a:tr h="155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80054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66460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3.574.047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937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2.249.182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9170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7827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884.489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83749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4353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181.114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1249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162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2585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684.282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8317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1599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1546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1475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380.579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05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4247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28.271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1262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1655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669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3034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211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048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8999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9246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0616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55691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614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47675" y="764576"/>
            <a:ext cx="79199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446756" y="1556473"/>
            <a:ext cx="791994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538812-DDE2-4788-99FA-A58A865F8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919225"/>
              </p:ext>
            </p:extLst>
          </p:nvPr>
        </p:nvGraphicFramePr>
        <p:xfrm>
          <a:off x="446756" y="2060848"/>
          <a:ext cx="7886701" cy="1620983"/>
        </p:xfrm>
        <a:graphic>
          <a:graphicData uri="http://schemas.openxmlformats.org/drawingml/2006/table">
            <a:tbl>
              <a:tblPr/>
              <a:tblGrid>
                <a:gridCol w="259773">
                  <a:extLst>
                    <a:ext uri="{9D8B030D-6E8A-4147-A177-3AD203B41FA5}">
                      <a16:colId xmlns:a16="http://schemas.microsoft.com/office/drawing/2014/main" val="964776655"/>
                    </a:ext>
                  </a:extLst>
                </a:gridCol>
                <a:gridCol w="259773">
                  <a:extLst>
                    <a:ext uri="{9D8B030D-6E8A-4147-A177-3AD203B41FA5}">
                      <a16:colId xmlns:a16="http://schemas.microsoft.com/office/drawing/2014/main" val="1442109697"/>
                    </a:ext>
                  </a:extLst>
                </a:gridCol>
                <a:gridCol w="259773">
                  <a:extLst>
                    <a:ext uri="{9D8B030D-6E8A-4147-A177-3AD203B41FA5}">
                      <a16:colId xmlns:a16="http://schemas.microsoft.com/office/drawing/2014/main" val="1464077694"/>
                    </a:ext>
                  </a:extLst>
                </a:gridCol>
                <a:gridCol w="2930236">
                  <a:extLst>
                    <a:ext uri="{9D8B030D-6E8A-4147-A177-3AD203B41FA5}">
                      <a16:colId xmlns:a16="http://schemas.microsoft.com/office/drawing/2014/main" val="2255496367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3804507475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1206165419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1857830159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1388185772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2973458450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3035846840"/>
                    </a:ext>
                  </a:extLst>
                </a:gridCol>
              </a:tblGrid>
              <a:tr h="12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00428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568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0676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6001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6667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662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88005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052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5124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86140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8247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7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F78791-B7FE-483C-9735-0D92D4959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12497"/>
              </p:ext>
            </p:extLst>
          </p:nvPr>
        </p:nvGraphicFramePr>
        <p:xfrm>
          <a:off x="466724" y="1909634"/>
          <a:ext cx="7886701" cy="13479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298253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014597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013468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689815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86716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125583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39582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544649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918840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145317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638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460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24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68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7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61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130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04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5DDF8E-D77E-49D6-A00B-5AE54D518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66324"/>
              </p:ext>
            </p:extLst>
          </p:nvPr>
        </p:nvGraphicFramePr>
        <p:xfrm>
          <a:off x="428077" y="1967904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506731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381543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650558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069783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56149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15924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86401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73564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859614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868574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3108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797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72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43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02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98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12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53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4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6384" y="1484784"/>
            <a:ext cx="8067552" cy="365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C6AF66-5BCA-45D9-A1C0-84E152325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98837"/>
              </p:ext>
            </p:extLst>
          </p:nvPr>
        </p:nvGraphicFramePr>
        <p:xfrm>
          <a:off x="574101" y="1988840"/>
          <a:ext cx="7886701" cy="246591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312746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160740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0437898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583826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68217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41424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91035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98056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3662777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113448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448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0919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09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40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4254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790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68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86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53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447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12895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1110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56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843" y="1433000"/>
            <a:ext cx="7886700" cy="326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A26FE3-4DA4-457E-9501-3B0D48F32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4020"/>
              </p:ext>
            </p:extLst>
          </p:nvPr>
        </p:nvGraphicFramePr>
        <p:xfrm>
          <a:off x="539552" y="1811209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934240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784694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892152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146384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166328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922407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165091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550703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969546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598825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3671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908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168.206.962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09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157.586.339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44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194.241.863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179.891.119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7.368.037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59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76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91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03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03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97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80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9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94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Fondo de Desahucio Carabineros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21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38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08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15.565.601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60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14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79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84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53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01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26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29.320.630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7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29.320.630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24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859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1896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44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40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7220" y="855428"/>
            <a:ext cx="786955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7220" y="1647006"/>
            <a:ext cx="786955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37569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62C9205-FF5C-4EB6-B4CF-9B826B839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11759"/>
              </p:ext>
            </p:extLst>
          </p:nvPr>
        </p:nvGraphicFramePr>
        <p:xfrm>
          <a:off x="482944" y="1985923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755276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689674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6927162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886621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576610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63896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56774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3351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3600343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655878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8405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540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4.556.161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01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4.239.540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0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60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092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93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86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50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C0B739-B106-40F0-A3DD-A04C74341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20258"/>
              </p:ext>
            </p:extLst>
          </p:nvPr>
        </p:nvGraphicFramePr>
        <p:xfrm>
          <a:off x="501376" y="2132856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732586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194645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249835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662932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594850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426655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81428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44232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878379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228066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350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897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58.682.389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087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51.074.133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023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7.139.942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92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910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88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57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32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69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673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Policía Criminal - INTERPOL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22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62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00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38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59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69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15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537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82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72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C69235-6BD0-4DB3-9BB8-6B926E081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90506"/>
              </p:ext>
            </p:extLst>
          </p:nvPr>
        </p:nvGraphicFramePr>
        <p:xfrm>
          <a:off x="529834" y="2165355"/>
          <a:ext cx="7543798" cy="3219450"/>
        </p:xfrm>
        <a:graphic>
          <a:graphicData uri="http://schemas.openxmlformats.org/drawingml/2006/table">
            <a:tbl>
              <a:tblPr/>
              <a:tblGrid>
                <a:gridCol w="794708">
                  <a:extLst>
                    <a:ext uri="{9D8B030D-6E8A-4147-A177-3AD203B41FA5}">
                      <a16:colId xmlns:a16="http://schemas.microsoft.com/office/drawing/2014/main" val="1835062873"/>
                    </a:ext>
                  </a:extLst>
                </a:gridCol>
                <a:gridCol w="2123176">
                  <a:extLst>
                    <a:ext uri="{9D8B030D-6E8A-4147-A177-3AD203B41FA5}">
                      <a16:colId xmlns:a16="http://schemas.microsoft.com/office/drawing/2014/main" val="3365171993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1865563283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439970546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26820719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7315420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4204471990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2845849150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88595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2333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78.692.157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80.315.230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10.118.603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4426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4.445.795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4.524.795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551.512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801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4.380.894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546.554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967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4.789.718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118.496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543.546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17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527.783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875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5.180.942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5.278.942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634.711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679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5.483.321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5.663.216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928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7.605.478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7.960.986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355.508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912.177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2364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4.140.172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4.225.172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584.490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4392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4.660.236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4.851.998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598.013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474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324.612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066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767.267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357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756.958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7945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4.737.941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302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5.038.764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5.216.844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178.080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291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5.477.552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5.487.352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751.265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45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4.744.761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4.865.761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589.380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1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71" y="787407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856480"/>
              </p:ext>
            </p:extLst>
          </p:nvPr>
        </p:nvGraphicFramePr>
        <p:xfrm>
          <a:off x="1691680" y="2115340"/>
          <a:ext cx="609840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89385B67-345F-4D98-8676-B768186A1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85977"/>
              </p:ext>
            </p:extLst>
          </p:nvPr>
        </p:nvGraphicFramePr>
        <p:xfrm>
          <a:off x="1612800" y="1988840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076BB81B-4F52-45C6-BA55-3CFE8BB2F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8345"/>
              </p:ext>
            </p:extLst>
          </p:nvPr>
        </p:nvGraphicFramePr>
        <p:xfrm>
          <a:off x="1612800" y="2060848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EBB0DA6D-B690-4559-A595-4743C8FD3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533957"/>
              </p:ext>
            </p:extLst>
          </p:nvPr>
        </p:nvGraphicFramePr>
        <p:xfrm>
          <a:off x="4639936" y="2276872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9FA7CC7E-38E6-4CA1-81CA-D8CF36259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081405"/>
              </p:ext>
            </p:extLst>
          </p:nvPr>
        </p:nvGraphicFramePr>
        <p:xfrm>
          <a:off x="517585" y="2276872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EC17F194-5D77-4807-9F73-ADB9C4126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499103"/>
              </p:ext>
            </p:extLst>
          </p:nvPr>
        </p:nvGraphicFramePr>
        <p:xfrm>
          <a:off x="476001" y="213498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6D847C85-4176-414B-A66A-C8DB3C2C7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730254"/>
              </p:ext>
            </p:extLst>
          </p:nvPr>
        </p:nvGraphicFramePr>
        <p:xfrm>
          <a:off x="4672876" y="213498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FEBRERO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143227"/>
              </p:ext>
            </p:extLst>
          </p:nvPr>
        </p:nvGraphicFramePr>
        <p:xfrm>
          <a:off x="1522800" y="1988840"/>
          <a:ext cx="6098400" cy="34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3879" y="768820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94605" y="1484784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25E2AA-B724-431F-9F36-2EED61607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78472"/>
              </p:ext>
            </p:extLst>
          </p:nvPr>
        </p:nvGraphicFramePr>
        <p:xfrm>
          <a:off x="729123" y="2051284"/>
          <a:ext cx="7886699" cy="2630785"/>
        </p:xfrm>
        <a:graphic>
          <a:graphicData uri="http://schemas.openxmlformats.org/drawingml/2006/table">
            <a:tbl>
              <a:tblPr/>
              <a:tblGrid>
                <a:gridCol w="715032">
                  <a:extLst>
                    <a:ext uri="{9D8B030D-6E8A-4147-A177-3AD203B41FA5}">
                      <a16:colId xmlns:a16="http://schemas.microsoft.com/office/drawing/2014/main" val="376118613"/>
                    </a:ext>
                  </a:extLst>
                </a:gridCol>
                <a:gridCol w="3009539">
                  <a:extLst>
                    <a:ext uri="{9D8B030D-6E8A-4147-A177-3AD203B41FA5}">
                      <a16:colId xmlns:a16="http://schemas.microsoft.com/office/drawing/2014/main" val="2433901184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1054918295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184350129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789092758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597330308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4150750363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4191779452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0918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083577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3.605.257.024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3.755.459.843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150.202.819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452.178.882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6103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1.406.730.279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1.406.725.646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235.893.858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1971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287.471.313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275.014.549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-12.456.764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18.505.368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7888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11.193.984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11.220.056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569.333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34168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330.055.551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331.520.376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1.464.825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75.914.045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4428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153.918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82927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79946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107.636.928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122.899.441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15.262.513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9.358.737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1208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713.527.960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805.883.120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92.355.160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78.444.092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9074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82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696.047.583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743.412.210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47.364.627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30.431.629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2739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20.233.436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26.424.455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6.191.019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2.901.221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52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48" y="730585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8" y="1453734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756E64-449E-4B59-ACBA-819B5D137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7571"/>
              </p:ext>
            </p:extLst>
          </p:nvPr>
        </p:nvGraphicFramePr>
        <p:xfrm>
          <a:off x="628648" y="1916832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4086446865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1599978424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3427719516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0750212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235231635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878765082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325867903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3482822465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982236808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582262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40235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7.112.643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5151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3.260.827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6023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642.714.199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787.989.119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145.274.920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58.594.786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66733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37.929.419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614.618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2.660.484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0666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195.993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9550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262.521.170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64.284.559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55.738.309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5934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278.043.406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80.990.361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3656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60627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1.510.994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8439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45.145.948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45.409.900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7.176.299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2416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42.535.089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6.759.892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8107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416.407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46842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12.949.794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7881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3.960.431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5589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3.574.047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2077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386.384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4323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013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4751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168.206.962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7822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4.556.161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1233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58.682.389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1959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1.258.155.603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1.405.778.006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147.622.403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126.167.596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53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9CCF4A-80BE-42A7-AF80-E0F7325F2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56899"/>
              </p:ext>
            </p:extLst>
          </p:nvPr>
        </p:nvGraphicFramePr>
        <p:xfrm>
          <a:off x="492056" y="2032997"/>
          <a:ext cx="8040386" cy="3353966"/>
        </p:xfrm>
        <a:graphic>
          <a:graphicData uri="http://schemas.openxmlformats.org/drawingml/2006/table">
            <a:tbl>
              <a:tblPr/>
              <a:tblGrid>
                <a:gridCol w="269450">
                  <a:extLst>
                    <a:ext uri="{9D8B030D-6E8A-4147-A177-3AD203B41FA5}">
                      <a16:colId xmlns:a16="http://schemas.microsoft.com/office/drawing/2014/main" val="3832689026"/>
                    </a:ext>
                  </a:extLst>
                </a:gridCol>
                <a:gridCol w="269450">
                  <a:extLst>
                    <a:ext uri="{9D8B030D-6E8A-4147-A177-3AD203B41FA5}">
                      <a16:colId xmlns:a16="http://schemas.microsoft.com/office/drawing/2014/main" val="3079899451"/>
                    </a:ext>
                  </a:extLst>
                </a:gridCol>
                <a:gridCol w="269450">
                  <a:extLst>
                    <a:ext uri="{9D8B030D-6E8A-4147-A177-3AD203B41FA5}">
                      <a16:colId xmlns:a16="http://schemas.microsoft.com/office/drawing/2014/main" val="1859512710"/>
                    </a:ext>
                  </a:extLst>
                </a:gridCol>
                <a:gridCol w="3039394">
                  <a:extLst>
                    <a:ext uri="{9D8B030D-6E8A-4147-A177-3AD203B41FA5}">
                      <a16:colId xmlns:a16="http://schemas.microsoft.com/office/drawing/2014/main" val="2003018685"/>
                    </a:ext>
                  </a:extLst>
                </a:gridCol>
                <a:gridCol w="722126">
                  <a:extLst>
                    <a:ext uri="{9D8B030D-6E8A-4147-A177-3AD203B41FA5}">
                      <a16:colId xmlns:a16="http://schemas.microsoft.com/office/drawing/2014/main" val="3624588157"/>
                    </a:ext>
                  </a:extLst>
                </a:gridCol>
                <a:gridCol w="722126">
                  <a:extLst>
                    <a:ext uri="{9D8B030D-6E8A-4147-A177-3AD203B41FA5}">
                      <a16:colId xmlns:a16="http://schemas.microsoft.com/office/drawing/2014/main" val="4253375044"/>
                    </a:ext>
                  </a:extLst>
                </a:gridCol>
                <a:gridCol w="722126">
                  <a:extLst>
                    <a:ext uri="{9D8B030D-6E8A-4147-A177-3AD203B41FA5}">
                      <a16:colId xmlns:a16="http://schemas.microsoft.com/office/drawing/2014/main" val="1976243328"/>
                    </a:ext>
                  </a:extLst>
                </a:gridCol>
                <a:gridCol w="722126">
                  <a:extLst>
                    <a:ext uri="{9D8B030D-6E8A-4147-A177-3AD203B41FA5}">
                      <a16:colId xmlns:a16="http://schemas.microsoft.com/office/drawing/2014/main" val="312277284"/>
                    </a:ext>
                  </a:extLst>
                </a:gridCol>
                <a:gridCol w="657458">
                  <a:extLst>
                    <a:ext uri="{9D8B030D-6E8A-4147-A177-3AD203B41FA5}">
                      <a16:colId xmlns:a16="http://schemas.microsoft.com/office/drawing/2014/main" val="3242928463"/>
                    </a:ext>
                  </a:extLst>
                </a:gridCol>
                <a:gridCol w="646680">
                  <a:extLst>
                    <a:ext uri="{9D8B030D-6E8A-4147-A177-3AD203B41FA5}">
                      <a16:colId xmlns:a16="http://schemas.microsoft.com/office/drawing/2014/main" val="6430467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7121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278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7.112.643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65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5.022.043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576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28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13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64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28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22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582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5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4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04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677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88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98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529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25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5490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02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320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44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104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3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559915" y="743906"/>
            <a:ext cx="797252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497326" y="1502874"/>
            <a:ext cx="7941566" cy="304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8C8469-4B21-4F19-AC0F-8C4A3B654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70947"/>
              </p:ext>
            </p:extLst>
          </p:nvPr>
        </p:nvGraphicFramePr>
        <p:xfrm>
          <a:off x="552191" y="1932551"/>
          <a:ext cx="7980250" cy="1395504"/>
        </p:xfrm>
        <a:graphic>
          <a:graphicData uri="http://schemas.openxmlformats.org/drawingml/2006/table">
            <a:tbl>
              <a:tblPr/>
              <a:tblGrid>
                <a:gridCol w="267435">
                  <a:extLst>
                    <a:ext uri="{9D8B030D-6E8A-4147-A177-3AD203B41FA5}">
                      <a16:colId xmlns:a16="http://schemas.microsoft.com/office/drawing/2014/main" val="101362216"/>
                    </a:ext>
                  </a:extLst>
                </a:gridCol>
                <a:gridCol w="267435">
                  <a:extLst>
                    <a:ext uri="{9D8B030D-6E8A-4147-A177-3AD203B41FA5}">
                      <a16:colId xmlns:a16="http://schemas.microsoft.com/office/drawing/2014/main" val="3305131992"/>
                    </a:ext>
                  </a:extLst>
                </a:gridCol>
                <a:gridCol w="267435">
                  <a:extLst>
                    <a:ext uri="{9D8B030D-6E8A-4147-A177-3AD203B41FA5}">
                      <a16:colId xmlns:a16="http://schemas.microsoft.com/office/drawing/2014/main" val="4248070270"/>
                    </a:ext>
                  </a:extLst>
                </a:gridCol>
                <a:gridCol w="3016662">
                  <a:extLst>
                    <a:ext uri="{9D8B030D-6E8A-4147-A177-3AD203B41FA5}">
                      <a16:colId xmlns:a16="http://schemas.microsoft.com/office/drawing/2014/main" val="1845063039"/>
                    </a:ext>
                  </a:extLst>
                </a:gridCol>
                <a:gridCol w="716725">
                  <a:extLst>
                    <a:ext uri="{9D8B030D-6E8A-4147-A177-3AD203B41FA5}">
                      <a16:colId xmlns:a16="http://schemas.microsoft.com/office/drawing/2014/main" val="75627350"/>
                    </a:ext>
                  </a:extLst>
                </a:gridCol>
                <a:gridCol w="716725">
                  <a:extLst>
                    <a:ext uri="{9D8B030D-6E8A-4147-A177-3AD203B41FA5}">
                      <a16:colId xmlns:a16="http://schemas.microsoft.com/office/drawing/2014/main" val="3746942322"/>
                    </a:ext>
                  </a:extLst>
                </a:gridCol>
                <a:gridCol w="716725">
                  <a:extLst>
                    <a:ext uri="{9D8B030D-6E8A-4147-A177-3AD203B41FA5}">
                      <a16:colId xmlns:a16="http://schemas.microsoft.com/office/drawing/2014/main" val="3385577462"/>
                    </a:ext>
                  </a:extLst>
                </a:gridCol>
                <a:gridCol w="716725">
                  <a:extLst>
                    <a:ext uri="{9D8B030D-6E8A-4147-A177-3AD203B41FA5}">
                      <a16:colId xmlns:a16="http://schemas.microsoft.com/office/drawing/2014/main" val="3438519935"/>
                    </a:ext>
                  </a:extLst>
                </a:gridCol>
                <a:gridCol w="652540">
                  <a:extLst>
                    <a:ext uri="{9D8B030D-6E8A-4147-A177-3AD203B41FA5}">
                      <a16:colId xmlns:a16="http://schemas.microsoft.com/office/drawing/2014/main" val="3153058471"/>
                    </a:ext>
                  </a:extLst>
                </a:gridCol>
                <a:gridCol w="641843">
                  <a:extLst>
                    <a:ext uri="{9D8B030D-6E8A-4147-A177-3AD203B41FA5}">
                      <a16:colId xmlns:a16="http://schemas.microsoft.com/office/drawing/2014/main" val="16738074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05514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77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532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58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74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01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87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55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96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24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1AF005-2B5D-454C-B0D5-BFF1FD4A0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76679"/>
              </p:ext>
            </p:extLst>
          </p:nvPr>
        </p:nvGraphicFramePr>
        <p:xfrm>
          <a:off x="571728" y="1772816"/>
          <a:ext cx="7886701" cy="36314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451991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307479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0613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769614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593209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891203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21877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200730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1895426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9548397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246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087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3.260.827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85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97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49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68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17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1.528.353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589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95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43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36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84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0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18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43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15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Naciones Unidas - CERF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49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46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85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87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27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43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54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02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20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89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8156</Words>
  <Application>Microsoft Office PowerPoint</Application>
  <PresentationFormat>Presentación en pantalla (4:3)</PresentationFormat>
  <Paragraphs>4794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FEBRERO DE 2020 PARTIDA 05: MINISTERIO DEL INTERIOR Y SEGURIDAD PÚBLICA</vt:lpstr>
      <vt:lpstr>DISTRIBUCIÓN POR SUBTÍTULO DE GASTO Y CÁPITULO MINISTERIO DEL INTERIOR Y SEGURIDAD PÚBLICA</vt:lpstr>
      <vt:lpstr>COMPORTAMIENTO DE LA EJECUCIÓN ACUMULADA DE GASTOS A FEBRERO MINISTERIO DEL INTERIOR Y SEGURIDAD PÚBLICA</vt:lpstr>
      <vt:lpstr>COMPORTAMIENTO DE LA EJECUCIÓN MENSUAL DE GASTOS A FEBRERO PARTIDA 05 MINISTERIO DEL INTERIOR Y SEGURIDAD PÚBLICA</vt:lpstr>
      <vt:lpstr>EJECUCIÓN ACUMULADA DE GASTOS A FEBRERO DE 2020 MINISTERIO DEL INTERIOR Y SEGURIDAD PÚBLICA</vt:lpstr>
      <vt:lpstr>EJECUCIÓN ACUMULADA DE GASTOS A FEBRERO DE 2020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260</cp:revision>
  <cp:lastPrinted>2017-06-20T21:34:02Z</cp:lastPrinted>
  <dcterms:created xsi:type="dcterms:W3CDTF">2016-06-23T13:38:47Z</dcterms:created>
  <dcterms:modified xsi:type="dcterms:W3CDTF">2020-07-05T22:07:33Z</dcterms:modified>
</cp:coreProperties>
</file>