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</a:t>
            </a:r>
            <a:r>
              <a:rPr lang="es-CL" baseline="0"/>
              <a:t> Presupuesto Inicial por Subtítulo de Gasto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4.2005801906340665E-2"/>
          <c:y val="0.71432523087062405"/>
          <c:w val="0.25490266841644793"/>
          <c:h val="0.26015643209443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04'!$D$38:$E$38</c:f>
              <c:numCache>
                <c:formatCode>0.0%</c:formatCode>
                <c:ptCount val="2"/>
                <c:pt idx="0">
                  <c:v>0.10812303131820952</c:v>
                </c:pt>
                <c:pt idx="1">
                  <c:v>6.7423380198513502E-2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5335104"/>
        <c:axId val="435334712"/>
      </c:barChart>
      <c:catAx>
        <c:axId val="4353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5334712"/>
        <c:crosses val="autoZero"/>
        <c:auto val="0"/>
        <c:lblAlgn val="ctr"/>
        <c:lblOffset val="100"/>
        <c:noMultiLvlLbl val="0"/>
      </c:catAx>
      <c:valAx>
        <c:axId val="43533471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5335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04'!$D$34:$E$34</c:f>
              <c:numCache>
                <c:formatCode>0.0%</c:formatCode>
                <c:ptCount val="2"/>
                <c:pt idx="0">
                  <c:v>0.10812303131820952</c:v>
                </c:pt>
                <c:pt idx="1">
                  <c:v>0.17138379239150292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374824"/>
        <c:axId val="294380312"/>
      </c:lineChart>
      <c:catAx>
        <c:axId val="29437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380312"/>
        <c:crosses val="autoZero"/>
        <c:auto val="1"/>
        <c:lblAlgn val="ctr"/>
        <c:lblOffset val="100"/>
        <c:tickLblSkip val="1"/>
        <c:noMultiLvlLbl val="0"/>
      </c:catAx>
      <c:valAx>
        <c:axId val="29438031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374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5265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657427"/>
              </p:ext>
            </p:extLst>
          </p:nvPr>
        </p:nvGraphicFramePr>
        <p:xfrm>
          <a:off x="457200" y="1556792"/>
          <a:ext cx="82296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690780"/>
              </p:ext>
            </p:extLst>
          </p:nvPr>
        </p:nvGraphicFramePr>
        <p:xfrm>
          <a:off x="467544" y="1628800"/>
          <a:ext cx="8219256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1782" y="196023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3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93114"/>
              </p:ext>
            </p:extLst>
          </p:nvPr>
        </p:nvGraphicFramePr>
        <p:xfrm>
          <a:off x="395539" y="2204859"/>
          <a:ext cx="8210796" cy="2880324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7"/>
              </a:tblGrid>
              <a:tr h="2104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445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14.916.714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215" y="6428093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1215" y="1235221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182293"/>
              </p:ext>
            </p:extLst>
          </p:nvPr>
        </p:nvGraphicFramePr>
        <p:xfrm>
          <a:off x="391214" y="1562320"/>
          <a:ext cx="8210799" cy="4616857"/>
        </p:xfrm>
        <a:graphic>
          <a:graphicData uri="http://schemas.openxmlformats.org/drawingml/2006/table">
            <a:tbl>
              <a:tblPr/>
              <a:tblGrid>
                <a:gridCol w="889448"/>
                <a:gridCol w="328565"/>
                <a:gridCol w="328565"/>
                <a:gridCol w="2309909"/>
                <a:gridCol w="889448"/>
                <a:gridCol w="889448"/>
                <a:gridCol w="889448"/>
                <a:gridCol w="889448"/>
                <a:gridCol w="796520"/>
              </a:tblGrid>
              <a:tr h="1537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67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87.036.900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14.916.714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10.433.038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1.095.789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46.159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Words>551</Words>
  <Application>Microsoft Office PowerPoint</Application>
  <PresentationFormat>Presentación en pantalla (4:3)</PresentationFormat>
  <Paragraphs>334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2020 PARTIDA 04: CONTRALORÍA GENERAL DE LA REPÚBLICA</vt:lpstr>
      <vt:lpstr>EJECUCIÓN ACUMULADA DE GASTOS A FEBRERO DE 2020  PARTIDA 04 CONTRALORÍA GENERAL DE LA REPÚBLICA</vt:lpstr>
      <vt:lpstr>EJECUCIÓN ACUMULADA DE GASTOS A FEBRERO DE 2020  PARTIDA 04 CONTRALORÍA GENERAL DE LA REPÚBLICA</vt:lpstr>
      <vt:lpstr>EJECUCION ACUMULADA DE GASTOS A FEBRERO DE 2020  PARTIDA 04 CONTRALORÍA GENERAL DE LA REPÚBLICA</vt:lpstr>
      <vt:lpstr>EJECUCIÓN ACUMULADA DE GASTOS A FEBRERO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274</cp:revision>
  <cp:lastPrinted>2019-10-18T21:20:26Z</cp:lastPrinted>
  <dcterms:created xsi:type="dcterms:W3CDTF">2016-06-23T13:38:47Z</dcterms:created>
  <dcterms:modified xsi:type="dcterms:W3CDTF">2020-09-14T21:07:44Z</dcterms:modified>
</cp:coreProperties>
</file>