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03'!$B$50:$C$57</c:f>
              <c:multiLvlStrCache>
                <c:ptCount val="8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PRÉSTAMOS</c:v>
                  </c:pt>
                  <c:pt idx="7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29</c:v>
                  </c:pt>
                  <c:pt idx="5">
                    <c:v>31</c:v>
                  </c:pt>
                  <c:pt idx="6">
                    <c:v>32</c:v>
                  </c:pt>
                  <c:pt idx="7">
                    <c:v>34</c:v>
                  </c:pt>
                </c:lvl>
              </c:multiLvlStrCache>
            </c:multiLvlStrRef>
          </c:cat>
          <c:val>
            <c:numRef>
              <c:f>'[03.xlsx]Partida 03'!$D$50:$D$57</c:f>
              <c:numCache>
                <c:formatCode>0.0%</c:formatCode>
                <c:ptCount val="8"/>
                <c:pt idx="0">
                  <c:v>0.73800335737565559</c:v>
                </c:pt>
                <c:pt idx="1">
                  <c:v>0.13273143742365964</c:v>
                </c:pt>
                <c:pt idx="2">
                  <c:v>7.0766560234764636E-3</c:v>
                </c:pt>
                <c:pt idx="3">
                  <c:v>1.481415575474916E-2</c:v>
                </c:pt>
                <c:pt idx="4">
                  <c:v>9.0449832286248075E-2</c:v>
                </c:pt>
                <c:pt idx="5">
                  <c:v>4.3815927890537604E-4</c:v>
                </c:pt>
                <c:pt idx="6">
                  <c:v>1.0593941066133182E-3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192512"/>
        <c:axId val="303194080"/>
      </c:barChart>
      <c:catAx>
        <c:axId val="303192512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194080"/>
        <c:crosses val="autoZero"/>
        <c:auto val="1"/>
        <c:lblAlgn val="ctr"/>
        <c:lblOffset val="100"/>
        <c:noMultiLvlLbl val="0"/>
      </c:catAx>
      <c:valAx>
        <c:axId val="303194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3192512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03'!$D$27:$E$27</c:f>
              <c:numCache>
                <c:formatCode>0.0%</c:formatCode>
                <c:ptCount val="2"/>
                <c:pt idx="0">
                  <c:v>6.3273550601731426E-2</c:v>
                </c:pt>
                <c:pt idx="1">
                  <c:v>6.8956036951775948E-2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616840"/>
        <c:axId val="472615272"/>
      </c:barChart>
      <c:catAx>
        <c:axId val="47261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15272"/>
        <c:crosses val="autoZero"/>
        <c:auto val="1"/>
        <c:lblAlgn val="ctr"/>
        <c:lblOffset val="100"/>
        <c:noMultiLvlLbl val="0"/>
      </c:catAx>
      <c:valAx>
        <c:axId val="472615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1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03'!$D$21:$E$21</c:f>
              <c:numCache>
                <c:formatCode>0.0%</c:formatCode>
                <c:ptCount val="2"/>
                <c:pt idx="0">
                  <c:v>6.3273550601731426E-2</c:v>
                </c:pt>
                <c:pt idx="1">
                  <c:v>0.13199186269030733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624288"/>
        <c:axId val="472612920"/>
      </c:lineChart>
      <c:catAx>
        <c:axId val="47262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12920"/>
        <c:crosses val="autoZero"/>
        <c:auto val="1"/>
        <c:lblAlgn val="ctr"/>
        <c:lblOffset val="100"/>
        <c:noMultiLvlLbl val="0"/>
      </c:catAx>
      <c:valAx>
        <c:axId val="47261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2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FEBRERO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4" y="1296176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20274"/>
              </p:ext>
            </p:extLst>
          </p:nvPr>
        </p:nvGraphicFramePr>
        <p:xfrm>
          <a:off x="414340" y="1600198"/>
          <a:ext cx="8210796" cy="4756152"/>
        </p:xfrm>
        <a:graphic>
          <a:graphicData uri="http://schemas.openxmlformats.org/drawingml/2006/table">
            <a:tbl>
              <a:tblPr/>
              <a:tblGrid>
                <a:gridCol w="298462"/>
                <a:gridCol w="286025"/>
                <a:gridCol w="289135"/>
                <a:gridCol w="2623973"/>
                <a:gridCol w="746153"/>
                <a:gridCol w="845641"/>
                <a:gridCol w="795896"/>
                <a:gridCol w="808333"/>
                <a:gridCol w="771025"/>
                <a:gridCol w="746153"/>
              </a:tblGrid>
              <a:tr h="143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5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166.782.482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12.538.462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2.520.299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7.332.655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360.544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360.544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54216"/>
              </p:ext>
            </p:extLst>
          </p:nvPr>
        </p:nvGraphicFramePr>
        <p:xfrm>
          <a:off x="414339" y="2276872"/>
          <a:ext cx="8201484" cy="2664298"/>
        </p:xfrm>
        <a:graphic>
          <a:graphicData uri="http://schemas.openxmlformats.org/drawingml/2006/table">
            <a:tbl>
              <a:tblPr/>
              <a:tblGrid>
                <a:gridCol w="312313"/>
                <a:gridCol w="299300"/>
                <a:gridCol w="302554"/>
                <a:gridCol w="2602613"/>
                <a:gridCol w="780784"/>
                <a:gridCol w="780784"/>
                <a:gridCol w="780784"/>
                <a:gridCol w="780784"/>
                <a:gridCol w="780784"/>
                <a:gridCol w="780784"/>
              </a:tblGrid>
              <a:tr h="373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30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6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003789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115582"/>
              </p:ext>
            </p:extLst>
          </p:nvPr>
        </p:nvGraphicFramePr>
        <p:xfrm>
          <a:off x="414338" y="1776412"/>
          <a:ext cx="8210798" cy="374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377754"/>
              </p:ext>
            </p:extLst>
          </p:nvPr>
        </p:nvGraphicFramePr>
        <p:xfrm>
          <a:off x="539552" y="1628800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88453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040857"/>
              </p:ext>
            </p:extLst>
          </p:nvPr>
        </p:nvGraphicFramePr>
        <p:xfrm>
          <a:off x="539552" y="1556792"/>
          <a:ext cx="80762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701969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485491"/>
              </p:ext>
            </p:extLst>
          </p:nvPr>
        </p:nvGraphicFramePr>
        <p:xfrm>
          <a:off x="467544" y="1700808"/>
          <a:ext cx="814828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49103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7944"/>
              </p:ext>
            </p:extLst>
          </p:nvPr>
        </p:nvGraphicFramePr>
        <p:xfrm>
          <a:off x="467547" y="1916830"/>
          <a:ext cx="8064890" cy="2880323"/>
        </p:xfrm>
        <a:graphic>
          <a:graphicData uri="http://schemas.openxmlformats.org/drawingml/2006/table">
            <a:tbl>
              <a:tblPr/>
              <a:tblGrid>
                <a:gridCol w="523874"/>
                <a:gridCol w="2495292"/>
                <a:gridCol w="840954"/>
                <a:gridCol w="840954"/>
                <a:gridCol w="840954"/>
                <a:gridCol w="840954"/>
                <a:gridCol w="840954"/>
                <a:gridCol w="840954"/>
              </a:tblGrid>
              <a:tr h="259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584.337.598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77.127.808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66.944.734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273574" y="502648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52508"/>
              </p:ext>
            </p:extLst>
          </p:nvPr>
        </p:nvGraphicFramePr>
        <p:xfrm>
          <a:off x="493836" y="2329262"/>
          <a:ext cx="8051802" cy="1603793"/>
        </p:xfrm>
        <a:graphic>
          <a:graphicData uri="http://schemas.openxmlformats.org/drawingml/2006/table">
            <a:tbl>
              <a:tblPr/>
              <a:tblGrid>
                <a:gridCol w="266595"/>
                <a:gridCol w="342765"/>
                <a:gridCol w="2538999"/>
                <a:gridCol w="866433"/>
                <a:gridCol w="863260"/>
                <a:gridCol w="787090"/>
                <a:gridCol w="863260"/>
                <a:gridCol w="761700"/>
                <a:gridCol w="761700"/>
              </a:tblGrid>
              <a:tr h="601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64.251.678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61.120.622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3.131.056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166.782.482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12.538.462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337.668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387" y="42930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07498"/>
              </p:ext>
            </p:extLst>
          </p:nvPr>
        </p:nvGraphicFramePr>
        <p:xfrm>
          <a:off x="414337" y="2087050"/>
          <a:ext cx="8118102" cy="1520126"/>
        </p:xfrm>
        <a:graphic>
          <a:graphicData uri="http://schemas.openxmlformats.org/drawingml/2006/table">
            <a:tbl>
              <a:tblPr/>
              <a:tblGrid>
                <a:gridCol w="318747"/>
                <a:gridCol w="305467"/>
                <a:gridCol w="308786"/>
                <a:gridCol w="2403888"/>
                <a:gridCol w="796869"/>
                <a:gridCol w="796869"/>
                <a:gridCol w="796869"/>
                <a:gridCol w="796869"/>
                <a:gridCol w="796869"/>
                <a:gridCol w="796869"/>
              </a:tblGrid>
              <a:tr h="248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0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61.120.622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18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61.120.622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684" y="45811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67940"/>
              </p:ext>
            </p:extLst>
          </p:nvPr>
        </p:nvGraphicFramePr>
        <p:xfrm>
          <a:off x="476856" y="2060848"/>
          <a:ext cx="8148280" cy="1787617"/>
        </p:xfrm>
        <a:graphic>
          <a:graphicData uri="http://schemas.openxmlformats.org/drawingml/2006/table">
            <a:tbl>
              <a:tblPr/>
              <a:tblGrid>
                <a:gridCol w="349994"/>
                <a:gridCol w="335410"/>
                <a:gridCol w="339057"/>
                <a:gridCol w="2045272"/>
                <a:gridCol w="874983"/>
                <a:gridCol w="889566"/>
                <a:gridCol w="907795"/>
                <a:gridCol w="889566"/>
                <a:gridCol w="641654"/>
                <a:gridCol w="874983"/>
              </a:tblGrid>
              <a:tr h="35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58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9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1200</Words>
  <Application>Microsoft Office PowerPoint</Application>
  <PresentationFormat>Presentación en pantalla (4:3)</PresentationFormat>
  <Paragraphs>665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FEBRERO DE 2020 PARTIDA 03: PODER JUDICIAL</vt:lpstr>
      <vt:lpstr>EJECUCIÓN ACUMULADA DE GASTOS A FEBRERO DE 2020  PARTIDA 03 PODER JUDICIAL</vt:lpstr>
      <vt:lpstr>EJECUCIÓN ACUMULADA DE GASTOS A FEBRERO DE 2020  PARTIDA 03 PODER JUDICIAL</vt:lpstr>
      <vt:lpstr>COMPORTAMIENTO DE LA EJECUCIÓN ACUMULADA DE GASTOS A FEBRERO DE 2020  PARTIDA 03 PODER JUDICIAL</vt:lpstr>
      <vt:lpstr>COMPORTAMIENTO DE LA EJECUCIÓN ACUMULADA DE GASTOS A FEBRERO DE 2020  PARTIDA 03 PODER JUDICIAL</vt:lpstr>
      <vt:lpstr>EJECUCIÓN ACUMULADA DE GASTOS A FEBRERO DE 2020  PARTIDA 03 PODER JUDICIAL</vt:lpstr>
      <vt:lpstr>Presentación de PowerPoint</vt:lpstr>
      <vt:lpstr>EJECUCIÓN ACUMULADA DE GASTOS A FEBRERO DE 2020  PARTIDA 03. CAPÍTULO 01. PROGRAMA 01: PODER JUDICIAL</vt:lpstr>
      <vt:lpstr>EJECUCIÓN ACUMULADA DE GASTOS A FEBRERO DE 2020  PARTIDA 03. CAPÍTULO 01. PROGRAMA 02: UNIDAD DE APOYO A TRIBUNALES</vt:lpstr>
      <vt:lpstr>EJECUCIÓN ACUMULADA DE GASTOS A FEBRERO DE 2020  PARTIDA 03. CAPÍTULO 03. PROGRAMA 01: CORPORACIÓN ADMINISTRATIVA DEL PODER JUDICIAL</vt:lpstr>
      <vt:lpstr>EJECUCIÓN ACUMULADA DE GASTOS A FEBRERO DE 2020  PARTIDA 03. CAPÍTULO 04. PROGRAMA 01: ACADEMIA JUDICIAL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10</cp:revision>
  <dcterms:created xsi:type="dcterms:W3CDTF">2020-01-02T13:19:07Z</dcterms:created>
  <dcterms:modified xsi:type="dcterms:W3CDTF">2020-09-16T02:46:17Z</dcterms:modified>
</cp:coreProperties>
</file>