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8" r:id="rId3"/>
    <p:sldId id="307" r:id="rId4"/>
    <p:sldId id="300" r:id="rId5"/>
    <p:sldId id="264" r:id="rId6"/>
    <p:sldId id="263" r:id="rId7"/>
    <p:sldId id="281" r:id="rId8"/>
    <p:sldId id="282" r:id="rId9"/>
    <p:sldId id="302" r:id="rId10"/>
    <p:sldId id="306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/>
              <a:t>Distribución Presupuesto Inicial por Capítulo </a:t>
            </a:r>
          </a:p>
          <a:p>
            <a:pPr algn="ctr">
              <a:defRPr sz="1050" b="1"/>
            </a:pPr>
            <a:r>
              <a:rPr lang="en-US" sz="1050" b="1"/>
              <a:t>(en</a:t>
            </a:r>
            <a:r>
              <a:rPr lang="en-US" sz="1050" b="1" baseline="0"/>
              <a:t> millones de $)</a:t>
            </a:r>
            <a:endParaRPr lang="en-US" sz="1050" b="1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5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02'!$I$54:$I$57</c:f>
              <c:strCache>
                <c:ptCount val="4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</c:strCache>
            </c:strRef>
          </c:cat>
          <c:val>
            <c:numRef>
              <c:f>'Partida 02'!$J$54:$J$57</c:f>
              <c:numCache>
                <c:formatCode>#,##0</c:formatCode>
                <c:ptCount val="4"/>
                <c:pt idx="0">
                  <c:v>43043889000</c:v>
                </c:pt>
                <c:pt idx="1">
                  <c:v>72534476000</c:v>
                </c:pt>
                <c:pt idx="2">
                  <c:v>12892873000</c:v>
                </c:pt>
                <c:pt idx="3">
                  <c:v>1375230000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DF-4A96-A79D-D258ADACEA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</a:t>
            </a:r>
            <a:r>
              <a:rPr lang="en-US" sz="1050" b="1" baseline="0" dirty="0"/>
              <a:t> </a:t>
            </a:r>
            <a:r>
              <a:rPr lang="en-US" sz="1050" b="1" dirty="0"/>
              <a:t>Presupuesto Inicial por Subtítulos</a:t>
            </a:r>
            <a:r>
              <a:rPr lang="en-US" sz="1050" b="1" baseline="0" dirty="0"/>
              <a:t> de </a:t>
            </a:r>
            <a:r>
              <a:rPr lang="en-US" sz="1050" b="1" baseline="0" dirty="0" err="1"/>
              <a:t>Gasto</a:t>
            </a:r>
            <a:endParaRPr lang="en-US" sz="105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929-462B-A3D7-DD96690D23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929-462B-A3D7-DD96690D23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929-462B-A3D7-DD96690D23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929-462B-A3D7-DD96690D233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77119469</c:v>
                </c:pt>
                <c:pt idx="1">
                  <c:v>14924551</c:v>
                </c:pt>
                <c:pt idx="2">
                  <c:v>35730014</c:v>
                </c:pt>
                <c:pt idx="3" formatCode="#,##0">
                  <c:v>2072434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929-462B-A3D7-DD96690D23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87292035650015298"/>
          <c:w val="0.97238485782392481"/>
          <c:h val="0.105399426697679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0.1372473070406896</c:v>
                </c:pt>
                <c:pt idx="2">
                  <c:v>0.2490444433541977</c:v>
                </c:pt>
                <c:pt idx="3">
                  <c:v>0.32327854219414826</c:v>
                </c:pt>
                <c:pt idx="4">
                  <c:v>0.3996487057250197</c:v>
                </c:pt>
                <c:pt idx="5">
                  <c:v>0.49060133455395966</c:v>
                </c:pt>
                <c:pt idx="6">
                  <c:v>0.56968396072146432</c:v>
                </c:pt>
                <c:pt idx="7">
                  <c:v>0.6462863639566746</c:v>
                </c:pt>
                <c:pt idx="8">
                  <c:v>0.74152006649462876</c:v>
                </c:pt>
                <c:pt idx="9">
                  <c:v>0.81876428467154116</c:v>
                </c:pt>
                <c:pt idx="10">
                  <c:v>0.87802870854944781</c:v>
                </c:pt>
                <c:pt idx="11">
                  <c:v>0.97896544726439783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69-4DF6-A604-177FA0DADE05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69-4DF6-A604-177FA0DADE05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69-4DF6-A604-177FA0DADE05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69-4DF6-A604-177FA0DADE05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69-4DF6-A604-177FA0DADE05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69-4DF6-A604-177FA0DADE05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69-4DF6-A604-177FA0DADE05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69-4DF6-A604-177FA0DADE05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F69-4DF6-A604-177FA0DADE05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F69-4DF6-A604-177FA0DADE05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F69-4DF6-A604-177FA0DADE05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F69-4DF6-A604-177FA0DADE05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F69-4DF6-A604-177FA0DADE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02'!$D$18:$E$18</c:f>
              <c:numCache>
                <c:formatCode>0.0%</c:formatCode>
                <c:ptCount val="2"/>
                <c:pt idx="0">
                  <c:v>8.8593306981596148E-2</c:v>
                </c:pt>
                <c:pt idx="1">
                  <c:v>0.15839784081697289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F69-4DF6-A604-177FA0DADE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6.4574006491197433E-2</c:v>
                </c:pt>
                <c:pt idx="2">
                  <c:v>0.1117971363135081</c:v>
                </c:pt>
                <c:pt idx="3">
                  <c:v>7.4234098839950594E-2</c:v>
                </c:pt>
                <c:pt idx="4">
                  <c:v>7.6660244182212151E-2</c:v>
                </c:pt>
                <c:pt idx="5">
                  <c:v>9.2185531709281107E-2</c:v>
                </c:pt>
                <c:pt idx="6">
                  <c:v>7.3069554353532296E-2</c:v>
                </c:pt>
                <c:pt idx="7">
                  <c:v>7.9395856089978567E-2</c:v>
                </c:pt>
                <c:pt idx="8">
                  <c:v>9.523370253795424E-2</c:v>
                </c:pt>
                <c:pt idx="9">
                  <c:v>7.7244218176912322E-2</c:v>
                </c:pt>
                <c:pt idx="10">
                  <c:v>7.8544914321033221E-2</c:v>
                </c:pt>
                <c:pt idx="11">
                  <c:v>0.1094241232426007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1-4956-8775-471DCE6C3430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A1-4956-8775-471DCE6C3430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A1-4956-8775-471DCE6C3430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A1-4956-8775-471DCE6C3430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A1-4956-8775-471DCE6C3430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A1-4956-8775-471DCE6C3430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10A1-4956-8775-471DCE6C3430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A1-4956-8775-471DCE6C3430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A1-4956-8775-471DCE6C3430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0A1-4956-8775-471DCE6C3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02'!$D$24:$E$24</c:f>
              <c:numCache>
                <c:formatCode>0.0%</c:formatCode>
                <c:ptCount val="2"/>
                <c:pt idx="0">
                  <c:v>8.8593306981596148E-2</c:v>
                </c:pt>
                <c:pt idx="1">
                  <c:v>6.9888165313804679E-2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0A1-4956-8775-471DCE6C343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632848" cy="2100733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2020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756663"/>
            <a:ext cx="793610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6C19037-0399-46ED-A2BA-6D9B1CF18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624331"/>
              </p:ext>
            </p:extLst>
          </p:nvPr>
        </p:nvGraphicFramePr>
        <p:xfrm>
          <a:off x="507380" y="2050934"/>
          <a:ext cx="7953049" cy="1622118"/>
        </p:xfrm>
        <a:graphic>
          <a:graphicData uri="http://schemas.openxmlformats.org/drawingml/2006/table">
            <a:tbl>
              <a:tblPr/>
              <a:tblGrid>
                <a:gridCol w="288887">
                  <a:extLst>
                    <a:ext uri="{9D8B030D-6E8A-4147-A177-3AD203B41FA5}">
                      <a16:colId xmlns:a16="http://schemas.microsoft.com/office/drawing/2014/main" val="876063666"/>
                    </a:ext>
                  </a:extLst>
                </a:gridCol>
                <a:gridCol w="288887">
                  <a:extLst>
                    <a:ext uri="{9D8B030D-6E8A-4147-A177-3AD203B41FA5}">
                      <a16:colId xmlns:a16="http://schemas.microsoft.com/office/drawing/2014/main" val="3819710700"/>
                    </a:ext>
                  </a:extLst>
                </a:gridCol>
                <a:gridCol w="288887">
                  <a:extLst>
                    <a:ext uri="{9D8B030D-6E8A-4147-A177-3AD203B41FA5}">
                      <a16:colId xmlns:a16="http://schemas.microsoft.com/office/drawing/2014/main" val="224772293"/>
                    </a:ext>
                  </a:extLst>
                </a:gridCol>
                <a:gridCol w="2591313">
                  <a:extLst>
                    <a:ext uri="{9D8B030D-6E8A-4147-A177-3AD203B41FA5}">
                      <a16:colId xmlns:a16="http://schemas.microsoft.com/office/drawing/2014/main" val="714003378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3450658739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2575654151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3409835069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1820678643"/>
                    </a:ext>
                  </a:extLst>
                </a:gridCol>
                <a:gridCol w="704884">
                  <a:extLst>
                    <a:ext uri="{9D8B030D-6E8A-4147-A177-3AD203B41FA5}">
                      <a16:colId xmlns:a16="http://schemas.microsoft.com/office/drawing/2014/main" val="1778710113"/>
                    </a:ext>
                  </a:extLst>
                </a:gridCol>
                <a:gridCol w="693327">
                  <a:extLst>
                    <a:ext uri="{9D8B030D-6E8A-4147-A177-3AD203B41FA5}">
                      <a16:colId xmlns:a16="http://schemas.microsoft.com/office/drawing/2014/main" val="131077347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6726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875108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167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1.282.018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1.282.018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197.344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2913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1118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9404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8674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1223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67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281737"/>
              </p:ext>
            </p:extLst>
          </p:nvPr>
        </p:nvGraphicFramePr>
        <p:xfrm>
          <a:off x="4647466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413288"/>
              </p:ext>
            </p:extLst>
          </p:nvPr>
        </p:nvGraphicFramePr>
        <p:xfrm>
          <a:off x="526382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851971"/>
            <a:ext cx="81424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7843995"/>
              </p:ext>
            </p:extLst>
          </p:nvPr>
        </p:nvGraphicFramePr>
        <p:xfrm>
          <a:off x="1363188" y="1988840"/>
          <a:ext cx="6408000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324" y="842885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FEBRERO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9305701"/>
              </p:ext>
            </p:extLst>
          </p:nvPr>
        </p:nvGraphicFramePr>
        <p:xfrm>
          <a:off x="1363188" y="1916832"/>
          <a:ext cx="6408000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2350" y="804028"/>
            <a:ext cx="78660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2349" y="1434015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7032DC1-BDEE-4B71-AF45-295AF1FC3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419750"/>
              </p:ext>
            </p:extLst>
          </p:nvPr>
        </p:nvGraphicFramePr>
        <p:xfrm>
          <a:off x="522348" y="1799140"/>
          <a:ext cx="7866071" cy="1695450"/>
        </p:xfrm>
        <a:graphic>
          <a:graphicData uri="http://schemas.openxmlformats.org/drawingml/2006/table">
            <a:tbl>
              <a:tblPr/>
              <a:tblGrid>
                <a:gridCol w="828658">
                  <a:extLst>
                    <a:ext uri="{9D8B030D-6E8A-4147-A177-3AD203B41FA5}">
                      <a16:colId xmlns:a16="http://schemas.microsoft.com/office/drawing/2014/main" val="1396510102"/>
                    </a:ext>
                  </a:extLst>
                </a:gridCol>
                <a:gridCol w="2213879">
                  <a:extLst>
                    <a:ext uri="{9D8B030D-6E8A-4147-A177-3AD203B41FA5}">
                      <a16:colId xmlns:a16="http://schemas.microsoft.com/office/drawing/2014/main" val="496594804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3880714751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4078116571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1737520768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3728744263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2208599874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559327173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344228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12211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129.969.158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20.586.834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6596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77.119.469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76.162.019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-957.450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10.786.405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1109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14.924.551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13.414.280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-1.510.271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4435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534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35.730.014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38.146.935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6.533.142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123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1.221.431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1.221.431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4591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06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917039"/>
            <a:ext cx="808340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21044" y="1561997"/>
            <a:ext cx="8160944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1B0367C-0AD5-42F6-BE0A-216324EF4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054156"/>
              </p:ext>
            </p:extLst>
          </p:nvPr>
        </p:nvGraphicFramePr>
        <p:xfrm>
          <a:off x="521044" y="1955682"/>
          <a:ext cx="8083400" cy="1434130"/>
        </p:xfrm>
        <a:graphic>
          <a:graphicData uri="http://schemas.openxmlformats.org/drawingml/2006/table">
            <a:tbl>
              <a:tblPr/>
              <a:tblGrid>
                <a:gridCol w="304689">
                  <a:extLst>
                    <a:ext uri="{9D8B030D-6E8A-4147-A177-3AD203B41FA5}">
                      <a16:colId xmlns:a16="http://schemas.microsoft.com/office/drawing/2014/main" val="1452989941"/>
                    </a:ext>
                  </a:extLst>
                </a:gridCol>
                <a:gridCol w="304689">
                  <a:extLst>
                    <a:ext uri="{9D8B030D-6E8A-4147-A177-3AD203B41FA5}">
                      <a16:colId xmlns:a16="http://schemas.microsoft.com/office/drawing/2014/main" val="3122078663"/>
                    </a:ext>
                  </a:extLst>
                </a:gridCol>
                <a:gridCol w="2733062">
                  <a:extLst>
                    <a:ext uri="{9D8B030D-6E8A-4147-A177-3AD203B41FA5}">
                      <a16:colId xmlns:a16="http://schemas.microsoft.com/office/drawing/2014/main" val="2275401741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3353946384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2198310485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1377285519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3353511204"/>
                    </a:ext>
                  </a:extLst>
                </a:gridCol>
                <a:gridCol w="743442">
                  <a:extLst>
                    <a:ext uri="{9D8B030D-6E8A-4147-A177-3AD203B41FA5}">
                      <a16:colId xmlns:a16="http://schemas.microsoft.com/office/drawing/2014/main" val="775349126"/>
                    </a:ext>
                  </a:extLst>
                </a:gridCol>
                <a:gridCol w="731254">
                  <a:extLst>
                    <a:ext uri="{9D8B030D-6E8A-4147-A177-3AD203B41FA5}">
                      <a16:colId xmlns:a16="http://schemas.microsoft.com/office/drawing/2014/main" val="263368605"/>
                    </a:ext>
                  </a:extLst>
                </a:gridCol>
              </a:tblGrid>
              <a:tr h="14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261328"/>
                  </a:ext>
                </a:extLst>
              </a:tr>
              <a:tr h="437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211464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129.969.158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122.690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20.586.834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754429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6.322.912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084726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72.657.166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122.690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12.344.369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648546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1.718.996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650446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200.557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025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870" y="788191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59870" y="1412776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A83505B-25FC-4EC7-A5BD-8A67E5558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781298"/>
              </p:ext>
            </p:extLst>
          </p:nvPr>
        </p:nvGraphicFramePr>
        <p:xfrm>
          <a:off x="559870" y="1699504"/>
          <a:ext cx="7907474" cy="4391900"/>
        </p:xfrm>
        <a:graphic>
          <a:graphicData uri="http://schemas.openxmlformats.org/drawingml/2006/table">
            <a:tbl>
              <a:tblPr/>
              <a:tblGrid>
                <a:gridCol w="287232">
                  <a:extLst>
                    <a:ext uri="{9D8B030D-6E8A-4147-A177-3AD203B41FA5}">
                      <a16:colId xmlns:a16="http://schemas.microsoft.com/office/drawing/2014/main" val="2527821811"/>
                    </a:ext>
                  </a:extLst>
                </a:gridCol>
                <a:gridCol w="287232">
                  <a:extLst>
                    <a:ext uri="{9D8B030D-6E8A-4147-A177-3AD203B41FA5}">
                      <a16:colId xmlns:a16="http://schemas.microsoft.com/office/drawing/2014/main" val="2041502110"/>
                    </a:ext>
                  </a:extLst>
                </a:gridCol>
                <a:gridCol w="287232">
                  <a:extLst>
                    <a:ext uri="{9D8B030D-6E8A-4147-A177-3AD203B41FA5}">
                      <a16:colId xmlns:a16="http://schemas.microsoft.com/office/drawing/2014/main" val="765148277"/>
                    </a:ext>
                  </a:extLst>
                </a:gridCol>
                <a:gridCol w="2576464">
                  <a:extLst>
                    <a:ext uri="{9D8B030D-6E8A-4147-A177-3AD203B41FA5}">
                      <a16:colId xmlns:a16="http://schemas.microsoft.com/office/drawing/2014/main" val="534603902"/>
                    </a:ext>
                  </a:extLst>
                </a:gridCol>
                <a:gridCol w="769779">
                  <a:extLst>
                    <a:ext uri="{9D8B030D-6E8A-4147-A177-3AD203B41FA5}">
                      <a16:colId xmlns:a16="http://schemas.microsoft.com/office/drawing/2014/main" val="1376976450"/>
                    </a:ext>
                  </a:extLst>
                </a:gridCol>
                <a:gridCol w="769779">
                  <a:extLst>
                    <a:ext uri="{9D8B030D-6E8A-4147-A177-3AD203B41FA5}">
                      <a16:colId xmlns:a16="http://schemas.microsoft.com/office/drawing/2014/main" val="2722980937"/>
                    </a:ext>
                  </a:extLst>
                </a:gridCol>
                <a:gridCol w="769779">
                  <a:extLst>
                    <a:ext uri="{9D8B030D-6E8A-4147-A177-3AD203B41FA5}">
                      <a16:colId xmlns:a16="http://schemas.microsoft.com/office/drawing/2014/main" val="897149077"/>
                    </a:ext>
                  </a:extLst>
                </a:gridCol>
                <a:gridCol w="769779">
                  <a:extLst>
                    <a:ext uri="{9D8B030D-6E8A-4147-A177-3AD203B41FA5}">
                      <a16:colId xmlns:a16="http://schemas.microsoft.com/office/drawing/2014/main" val="3401701751"/>
                    </a:ext>
                  </a:extLst>
                </a:gridCol>
                <a:gridCol w="700844">
                  <a:extLst>
                    <a:ext uri="{9D8B030D-6E8A-4147-A177-3AD203B41FA5}">
                      <a16:colId xmlns:a16="http://schemas.microsoft.com/office/drawing/2014/main" val="4190821981"/>
                    </a:ext>
                  </a:extLst>
                </a:gridCol>
                <a:gridCol w="689354">
                  <a:extLst>
                    <a:ext uri="{9D8B030D-6E8A-4147-A177-3AD203B41FA5}">
                      <a16:colId xmlns:a16="http://schemas.microsoft.com/office/drawing/2014/main" val="1038732532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6647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9369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6.322.912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3567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23.438.983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23.438.983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3.489.460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5360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5.973.037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5.973.037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548.108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914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3333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6535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8348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13.095.194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13.095.194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1.706.879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38727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5867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080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12.299.244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12.299.244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1.601.637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3517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4.073.326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4.073.326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850.498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3133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1.585.919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1.585.919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9955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4.407.130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4.407.130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343.241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3330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485.930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485.930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9034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99757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71953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1.282.499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152.535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2178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523499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3978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428.931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428.931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0416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6945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9659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84.831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8397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155.398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9799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3804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33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432" y="75589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4" y="1420665"/>
            <a:ext cx="8125504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18556E9-D60A-4BF0-B045-4C419C5B5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683623"/>
              </p:ext>
            </p:extLst>
          </p:nvPr>
        </p:nvGraphicFramePr>
        <p:xfrm>
          <a:off x="518432" y="1772816"/>
          <a:ext cx="8014005" cy="4099987"/>
        </p:xfrm>
        <a:graphic>
          <a:graphicData uri="http://schemas.openxmlformats.org/drawingml/2006/table">
            <a:tbl>
              <a:tblPr/>
              <a:tblGrid>
                <a:gridCol w="291101">
                  <a:extLst>
                    <a:ext uri="{9D8B030D-6E8A-4147-A177-3AD203B41FA5}">
                      <a16:colId xmlns:a16="http://schemas.microsoft.com/office/drawing/2014/main" val="3305532449"/>
                    </a:ext>
                  </a:extLst>
                </a:gridCol>
                <a:gridCol w="291101">
                  <a:extLst>
                    <a:ext uri="{9D8B030D-6E8A-4147-A177-3AD203B41FA5}">
                      <a16:colId xmlns:a16="http://schemas.microsoft.com/office/drawing/2014/main" val="2358378472"/>
                    </a:ext>
                  </a:extLst>
                </a:gridCol>
                <a:gridCol w="291101">
                  <a:extLst>
                    <a:ext uri="{9D8B030D-6E8A-4147-A177-3AD203B41FA5}">
                      <a16:colId xmlns:a16="http://schemas.microsoft.com/office/drawing/2014/main" val="2928316276"/>
                    </a:ext>
                  </a:extLst>
                </a:gridCol>
                <a:gridCol w="2611175">
                  <a:extLst>
                    <a:ext uri="{9D8B030D-6E8A-4147-A177-3AD203B41FA5}">
                      <a16:colId xmlns:a16="http://schemas.microsoft.com/office/drawing/2014/main" val="3772299850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3897565133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2810604483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2268835516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3750464123"/>
                    </a:ext>
                  </a:extLst>
                </a:gridCol>
                <a:gridCol w="710286">
                  <a:extLst>
                    <a:ext uri="{9D8B030D-6E8A-4147-A177-3AD203B41FA5}">
                      <a16:colId xmlns:a16="http://schemas.microsoft.com/office/drawing/2014/main" val="2082749605"/>
                    </a:ext>
                  </a:extLst>
                </a:gridCol>
                <a:gridCol w="698641">
                  <a:extLst>
                    <a:ext uri="{9D8B030D-6E8A-4147-A177-3AD203B41FA5}">
                      <a16:colId xmlns:a16="http://schemas.microsoft.com/office/drawing/2014/main" val="4036521577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272657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68271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72.657.166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12.344.369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1142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41.684.449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40.726.999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-957.450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5.726.776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46367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7.396.425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5.886.154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-1.510.271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1.361.703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8674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80590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2346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9126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22.531.936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24.948.857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2.416.921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4.826.263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4781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22.445.534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24.862.455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2.416.921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4.826.263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842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8.714.608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11.888.600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3.173.992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1.913.761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5240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3.326.609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1.965.611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-1.360.998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449.927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4542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8.419.076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8.464.408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2.007.539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3798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1.934.406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80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2359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8335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35768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7550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5365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1646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9305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3624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5681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1559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34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934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3632" y="83329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35707" y="1482016"/>
            <a:ext cx="7958808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848D0D2-29F3-49E4-9182-4812A26E9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145649"/>
              </p:ext>
            </p:extLst>
          </p:nvPr>
        </p:nvGraphicFramePr>
        <p:xfrm>
          <a:off x="571760" y="1816277"/>
          <a:ext cx="7958804" cy="3225445"/>
        </p:xfrm>
        <a:graphic>
          <a:graphicData uri="http://schemas.openxmlformats.org/drawingml/2006/table">
            <a:tbl>
              <a:tblPr/>
              <a:tblGrid>
                <a:gridCol w="289096">
                  <a:extLst>
                    <a:ext uri="{9D8B030D-6E8A-4147-A177-3AD203B41FA5}">
                      <a16:colId xmlns:a16="http://schemas.microsoft.com/office/drawing/2014/main" val="2174350989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1549825615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2591377561"/>
                    </a:ext>
                  </a:extLst>
                </a:gridCol>
                <a:gridCol w="2593189">
                  <a:extLst>
                    <a:ext uri="{9D8B030D-6E8A-4147-A177-3AD203B41FA5}">
                      <a16:colId xmlns:a16="http://schemas.microsoft.com/office/drawing/2014/main" val="4177804234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3758800962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1068971650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4275683784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957804279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3491949149"/>
                    </a:ext>
                  </a:extLst>
                </a:gridCol>
                <a:gridCol w="693829">
                  <a:extLst>
                    <a:ext uri="{9D8B030D-6E8A-4147-A177-3AD203B41FA5}">
                      <a16:colId xmlns:a16="http://schemas.microsoft.com/office/drawing/2014/main" val="61118010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708218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58415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1.718.996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15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10.714.019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10.714.019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1.372.825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7600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1.470.343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1.470.343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96.980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5635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223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4639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855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0555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2765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329.368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6001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5222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8071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7155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5909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114.323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3005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1124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2575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741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925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4106</TotalTime>
  <Words>1761</Words>
  <Application>Microsoft Office PowerPoint</Application>
  <PresentationFormat>Presentación en pantalla (4:3)</PresentationFormat>
  <Paragraphs>984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EJECUCIÓN ACUMULADA DE GASTOS PRESUPUESTARIOS  AL MES DE FEBRERO DE 2020 PARTIDA 02: CONGRESO NACIONAL</vt:lpstr>
      <vt:lpstr>DISTRIBUCIÓN POR SUBTÍTULO DE GASTO Y CÁPITULO  PARTIDA 02 CONGRESO NACIONAL</vt:lpstr>
      <vt:lpstr>COMPORTAMIENTO DE LA EJECUCIÓN ACUMULADA DE GASTOS A FEBRERO DE 2020 PARTIDA 02 CONGRESO NACIONAL</vt:lpstr>
      <vt:lpstr>COMPORTAMIENTO DE LA EJECUCIÓN MENSUAL DE GASTOS A FEBRERO DE 2020 PARTIDA 02 CONGRESO NACIONAL</vt:lpstr>
      <vt:lpstr>EJECUCIÓN ACUMULADA DE GASTOS A FEBRERO DE 2020 PARTIDA 02 CONGRESO NACIONAL</vt:lpstr>
      <vt:lpstr>EJECUCIÓN ACUMULADA DE GASTOS A FEBRERO DE 2020 PARTIDA 02 RESUMEN POR CAPÍTULOS</vt:lpstr>
      <vt:lpstr>EJECUCIÓN ACUMULADA DE GASTOS A FEBRERO DE 2020 PARTIDA 02. CAPÍTULO 01. PROGRAMA 01: SENADO</vt:lpstr>
      <vt:lpstr>EJECUCIÓN ACUMULADA DE GASTOS A FEBRERO DE 2020 PARTIDA 02. CAPÍTULO 02. PROGRAMA 01: CAMARA DE DIPUTADOS</vt:lpstr>
      <vt:lpstr>EJECUCIÓN ACUMULADA DE GASTOS A FEBRERO DE 2020 PARTIDA 02. CAPÍTULO 03. PROGRAMA 01: BIBLIOTECA DEL CONGRESO NACIONAL</vt:lpstr>
      <vt:lpstr>EJECUCIÓN ACUMULADA DE GASTOS A FEBRERO DE 2020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266</cp:revision>
  <cp:lastPrinted>2019-11-05T12:34:56Z</cp:lastPrinted>
  <dcterms:created xsi:type="dcterms:W3CDTF">2016-06-23T13:38:47Z</dcterms:created>
  <dcterms:modified xsi:type="dcterms:W3CDTF">2020-07-08T03:41:24Z</dcterms:modified>
</cp:coreProperties>
</file>