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7" r:id="rId4"/>
    <p:sldId id="300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69-4DF6-A604-177FA0DADE05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69-4DF6-A604-177FA0DADE05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69-4DF6-A604-177FA0DADE05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69-4DF6-A604-177FA0DADE05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69-4DF6-A604-177FA0DADE05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69-4DF6-A604-177FA0DADE05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69-4DF6-A604-177FA0DADE05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69-4DF6-A604-177FA0DADE05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69-4DF6-A604-177FA0DADE05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69-4DF6-A604-177FA0DADE05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F69-4DF6-A604-177FA0DADE05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F69-4DF6-A604-177FA0DADE05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F69-4DF6-A604-177FA0DADE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02'!$D$18:$E$18</c:f>
              <c:numCache>
                <c:formatCode>0.0%</c:formatCode>
                <c:ptCount val="2"/>
                <c:pt idx="0">
                  <c:v>8.8593306981596148E-2</c:v>
                </c:pt>
                <c:pt idx="1">
                  <c:v>0.15839784081697289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F69-4DF6-A604-177FA0DADE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1-4956-8775-471DCE6C3430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A1-4956-8775-471DCE6C3430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A1-4956-8775-471DCE6C3430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A1-4956-8775-471DCE6C3430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A1-4956-8775-471DCE6C3430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A1-4956-8775-471DCE6C3430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10A1-4956-8775-471DCE6C3430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A1-4956-8775-471DCE6C3430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0A1-4956-8775-471DCE6C343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0A1-4956-8775-471DCE6C34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02'!$D$24:$E$24</c:f>
              <c:numCache>
                <c:formatCode>0.0%</c:formatCode>
                <c:ptCount val="2"/>
                <c:pt idx="0">
                  <c:v>8.8593306981596148E-2</c:v>
                </c:pt>
                <c:pt idx="1">
                  <c:v>6.9888165313804679E-2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0A1-4956-8775-471DCE6C34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2020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6C19037-0399-46ED-A2BA-6D9B1CF18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624331"/>
              </p:ext>
            </p:extLst>
          </p:nvPr>
        </p:nvGraphicFramePr>
        <p:xfrm>
          <a:off x="507380" y="2050934"/>
          <a:ext cx="7953049" cy="1622118"/>
        </p:xfrm>
        <a:graphic>
          <a:graphicData uri="http://schemas.openxmlformats.org/drawingml/2006/table">
            <a:tbl>
              <a:tblPr/>
              <a:tblGrid>
                <a:gridCol w="288887">
                  <a:extLst>
                    <a:ext uri="{9D8B030D-6E8A-4147-A177-3AD203B41FA5}">
                      <a16:colId xmlns:a16="http://schemas.microsoft.com/office/drawing/2014/main" val="876063666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3819710700"/>
                    </a:ext>
                  </a:extLst>
                </a:gridCol>
                <a:gridCol w="288887">
                  <a:extLst>
                    <a:ext uri="{9D8B030D-6E8A-4147-A177-3AD203B41FA5}">
                      <a16:colId xmlns:a16="http://schemas.microsoft.com/office/drawing/2014/main" val="224772293"/>
                    </a:ext>
                  </a:extLst>
                </a:gridCol>
                <a:gridCol w="2591313">
                  <a:extLst>
                    <a:ext uri="{9D8B030D-6E8A-4147-A177-3AD203B41FA5}">
                      <a16:colId xmlns:a16="http://schemas.microsoft.com/office/drawing/2014/main" val="714003378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3450658739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2575654151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3409835069"/>
                    </a:ext>
                  </a:extLst>
                </a:gridCol>
                <a:gridCol w="774216">
                  <a:extLst>
                    <a:ext uri="{9D8B030D-6E8A-4147-A177-3AD203B41FA5}">
                      <a16:colId xmlns:a16="http://schemas.microsoft.com/office/drawing/2014/main" val="1820678643"/>
                    </a:ext>
                  </a:extLst>
                </a:gridCol>
                <a:gridCol w="704884">
                  <a:extLst>
                    <a:ext uri="{9D8B030D-6E8A-4147-A177-3AD203B41FA5}">
                      <a16:colId xmlns:a16="http://schemas.microsoft.com/office/drawing/2014/main" val="1778710113"/>
                    </a:ext>
                  </a:extLst>
                </a:gridCol>
                <a:gridCol w="693327">
                  <a:extLst>
                    <a:ext uri="{9D8B030D-6E8A-4147-A177-3AD203B41FA5}">
                      <a16:colId xmlns:a16="http://schemas.microsoft.com/office/drawing/2014/main" val="131077347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672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87510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4167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197.344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913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1118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9404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8674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1223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767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7843995"/>
              </p:ext>
            </p:extLst>
          </p:nvPr>
        </p:nvGraphicFramePr>
        <p:xfrm>
          <a:off x="1363188" y="1988840"/>
          <a:ext cx="640800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FEBRERO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305701"/>
              </p:ext>
            </p:extLst>
          </p:nvPr>
        </p:nvGraphicFramePr>
        <p:xfrm>
          <a:off x="1363188" y="1916832"/>
          <a:ext cx="6408000" cy="350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032DC1-BDEE-4B71-AF45-295AF1FC3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419750"/>
              </p:ext>
            </p:extLst>
          </p:nvPr>
        </p:nvGraphicFramePr>
        <p:xfrm>
          <a:off x="522348" y="1799140"/>
          <a:ext cx="7866071" cy="1695450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1396510102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496594804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880714751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4078116571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737520768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728744263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2208599874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559327173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344228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12211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129.969.158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20.586.834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6596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76.162.019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-957.450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10.786.405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1109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13.414.280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4435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534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38.146.935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6.533.142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123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4591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06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21044" y="1561997"/>
            <a:ext cx="8160944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B0367C-0AD5-42F6-BE0A-216324EF4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054156"/>
              </p:ext>
            </p:extLst>
          </p:nvPr>
        </p:nvGraphicFramePr>
        <p:xfrm>
          <a:off x="521044" y="1955682"/>
          <a:ext cx="8083400" cy="1434130"/>
        </p:xfrm>
        <a:graphic>
          <a:graphicData uri="http://schemas.openxmlformats.org/drawingml/2006/table">
            <a:tbl>
              <a:tblPr/>
              <a:tblGrid>
                <a:gridCol w="304689">
                  <a:extLst>
                    <a:ext uri="{9D8B030D-6E8A-4147-A177-3AD203B41FA5}">
                      <a16:colId xmlns:a16="http://schemas.microsoft.com/office/drawing/2014/main" val="1452989941"/>
                    </a:ext>
                  </a:extLst>
                </a:gridCol>
                <a:gridCol w="304689">
                  <a:extLst>
                    <a:ext uri="{9D8B030D-6E8A-4147-A177-3AD203B41FA5}">
                      <a16:colId xmlns:a16="http://schemas.microsoft.com/office/drawing/2014/main" val="3122078663"/>
                    </a:ext>
                  </a:extLst>
                </a:gridCol>
                <a:gridCol w="2733062">
                  <a:extLst>
                    <a:ext uri="{9D8B030D-6E8A-4147-A177-3AD203B41FA5}">
                      <a16:colId xmlns:a16="http://schemas.microsoft.com/office/drawing/2014/main" val="2275401741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353946384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2198310485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1377285519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353511204"/>
                    </a:ext>
                  </a:extLst>
                </a:gridCol>
                <a:gridCol w="743442">
                  <a:extLst>
                    <a:ext uri="{9D8B030D-6E8A-4147-A177-3AD203B41FA5}">
                      <a16:colId xmlns:a16="http://schemas.microsoft.com/office/drawing/2014/main" val="775349126"/>
                    </a:ext>
                  </a:extLst>
                </a:gridCol>
                <a:gridCol w="731254">
                  <a:extLst>
                    <a:ext uri="{9D8B030D-6E8A-4147-A177-3AD203B41FA5}">
                      <a16:colId xmlns:a16="http://schemas.microsoft.com/office/drawing/2014/main" val="263368605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61328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211464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129.969.158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20.586.834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754429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6.322.912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084726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12.344.369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648546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1.718.996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50446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200.557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025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83505B-25FC-4EC7-A5BD-8A67E5558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781298"/>
              </p:ext>
            </p:extLst>
          </p:nvPr>
        </p:nvGraphicFramePr>
        <p:xfrm>
          <a:off x="559870" y="1699504"/>
          <a:ext cx="7907474" cy="4391900"/>
        </p:xfrm>
        <a:graphic>
          <a:graphicData uri="http://schemas.openxmlformats.org/drawingml/2006/table">
            <a:tbl>
              <a:tblPr/>
              <a:tblGrid>
                <a:gridCol w="287232">
                  <a:extLst>
                    <a:ext uri="{9D8B030D-6E8A-4147-A177-3AD203B41FA5}">
                      <a16:colId xmlns:a16="http://schemas.microsoft.com/office/drawing/2014/main" val="2527821811"/>
                    </a:ext>
                  </a:extLst>
                </a:gridCol>
                <a:gridCol w="287232">
                  <a:extLst>
                    <a:ext uri="{9D8B030D-6E8A-4147-A177-3AD203B41FA5}">
                      <a16:colId xmlns:a16="http://schemas.microsoft.com/office/drawing/2014/main" val="2041502110"/>
                    </a:ext>
                  </a:extLst>
                </a:gridCol>
                <a:gridCol w="287232">
                  <a:extLst>
                    <a:ext uri="{9D8B030D-6E8A-4147-A177-3AD203B41FA5}">
                      <a16:colId xmlns:a16="http://schemas.microsoft.com/office/drawing/2014/main" val="765148277"/>
                    </a:ext>
                  </a:extLst>
                </a:gridCol>
                <a:gridCol w="2576464">
                  <a:extLst>
                    <a:ext uri="{9D8B030D-6E8A-4147-A177-3AD203B41FA5}">
                      <a16:colId xmlns:a16="http://schemas.microsoft.com/office/drawing/2014/main" val="534603902"/>
                    </a:ext>
                  </a:extLst>
                </a:gridCol>
                <a:gridCol w="769779">
                  <a:extLst>
                    <a:ext uri="{9D8B030D-6E8A-4147-A177-3AD203B41FA5}">
                      <a16:colId xmlns:a16="http://schemas.microsoft.com/office/drawing/2014/main" val="1376976450"/>
                    </a:ext>
                  </a:extLst>
                </a:gridCol>
                <a:gridCol w="769779">
                  <a:extLst>
                    <a:ext uri="{9D8B030D-6E8A-4147-A177-3AD203B41FA5}">
                      <a16:colId xmlns:a16="http://schemas.microsoft.com/office/drawing/2014/main" val="2722980937"/>
                    </a:ext>
                  </a:extLst>
                </a:gridCol>
                <a:gridCol w="769779">
                  <a:extLst>
                    <a:ext uri="{9D8B030D-6E8A-4147-A177-3AD203B41FA5}">
                      <a16:colId xmlns:a16="http://schemas.microsoft.com/office/drawing/2014/main" val="897149077"/>
                    </a:ext>
                  </a:extLst>
                </a:gridCol>
                <a:gridCol w="769779">
                  <a:extLst>
                    <a:ext uri="{9D8B030D-6E8A-4147-A177-3AD203B41FA5}">
                      <a16:colId xmlns:a16="http://schemas.microsoft.com/office/drawing/2014/main" val="3401701751"/>
                    </a:ext>
                  </a:extLst>
                </a:gridCol>
                <a:gridCol w="700844">
                  <a:extLst>
                    <a:ext uri="{9D8B030D-6E8A-4147-A177-3AD203B41FA5}">
                      <a16:colId xmlns:a16="http://schemas.microsoft.com/office/drawing/2014/main" val="4190821981"/>
                    </a:ext>
                  </a:extLst>
                </a:gridCol>
                <a:gridCol w="689354">
                  <a:extLst>
                    <a:ext uri="{9D8B030D-6E8A-4147-A177-3AD203B41FA5}">
                      <a16:colId xmlns:a16="http://schemas.microsoft.com/office/drawing/2014/main" val="1038732532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664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59369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6.322.912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567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3.489.460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5360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548.108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914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3333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6535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8348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1.706.879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3872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867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080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1.601.637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3517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850.498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3133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105.852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9955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343.241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3330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9034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9975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7195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6217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523499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3978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0416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6945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9659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8397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9799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804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33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18556E9-D60A-4BF0-B045-4C419C5B5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683623"/>
              </p:ext>
            </p:extLst>
          </p:nvPr>
        </p:nvGraphicFramePr>
        <p:xfrm>
          <a:off x="518432" y="1772816"/>
          <a:ext cx="8014005" cy="4099987"/>
        </p:xfrm>
        <a:graphic>
          <a:graphicData uri="http://schemas.openxmlformats.org/drawingml/2006/table">
            <a:tbl>
              <a:tblPr/>
              <a:tblGrid>
                <a:gridCol w="291101">
                  <a:extLst>
                    <a:ext uri="{9D8B030D-6E8A-4147-A177-3AD203B41FA5}">
                      <a16:colId xmlns:a16="http://schemas.microsoft.com/office/drawing/2014/main" val="3305532449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2358378472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2928316276"/>
                    </a:ext>
                  </a:extLst>
                </a:gridCol>
                <a:gridCol w="2611175">
                  <a:extLst>
                    <a:ext uri="{9D8B030D-6E8A-4147-A177-3AD203B41FA5}">
                      <a16:colId xmlns:a16="http://schemas.microsoft.com/office/drawing/2014/main" val="3772299850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3897565133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2810604483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2268835516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3750464123"/>
                    </a:ext>
                  </a:extLst>
                </a:gridCol>
                <a:gridCol w="710286">
                  <a:extLst>
                    <a:ext uri="{9D8B030D-6E8A-4147-A177-3AD203B41FA5}">
                      <a16:colId xmlns:a16="http://schemas.microsoft.com/office/drawing/2014/main" val="2082749605"/>
                    </a:ext>
                  </a:extLst>
                </a:gridCol>
                <a:gridCol w="698641">
                  <a:extLst>
                    <a:ext uri="{9D8B030D-6E8A-4147-A177-3AD203B41FA5}">
                      <a16:colId xmlns:a16="http://schemas.microsoft.com/office/drawing/2014/main" val="4036521577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27265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68271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12.344.369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1142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40.726.999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-957.450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5.726.776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4636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1.361.703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8674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8059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2346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12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24.948.857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4781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4.826.263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842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11.888.600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1.913.761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5240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449.927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4542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2.007.539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3798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291.337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80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2359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8335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3576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7550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5365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646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9305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3624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681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1559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34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34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848D0D2-29F3-49E4-9182-4812A26E9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145649"/>
              </p:ext>
            </p:extLst>
          </p:nvPr>
        </p:nvGraphicFramePr>
        <p:xfrm>
          <a:off x="571760" y="1816277"/>
          <a:ext cx="7958804" cy="3225445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2174350989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1549825615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2591377561"/>
                    </a:ext>
                  </a:extLst>
                </a:gridCol>
                <a:gridCol w="2593189">
                  <a:extLst>
                    <a:ext uri="{9D8B030D-6E8A-4147-A177-3AD203B41FA5}">
                      <a16:colId xmlns:a16="http://schemas.microsoft.com/office/drawing/2014/main" val="4177804234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3758800962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1068971650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4275683784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957804279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3491949149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61118010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70821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58415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1.718.996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15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1.372.825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7600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635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223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4639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855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0555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2765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01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5222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8071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155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5909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3005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1124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2575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741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925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4106</TotalTime>
  <Words>1761</Words>
  <Application>Microsoft Office PowerPoint</Application>
  <PresentationFormat>Presentación en pantalla (4:3)</PresentationFormat>
  <Paragraphs>984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FEBRERO DE 2020 PARTIDA 02: CONGRESO NACIONAL</vt:lpstr>
      <vt:lpstr>DISTRIBUCIÓN POR SUBTÍTULO DE GASTO Y CÁPITULO  PARTIDA 02 CONGRESO NACIONAL</vt:lpstr>
      <vt:lpstr>COMPORTAMIENTO DE LA EJECUCIÓN ACUMULADA DE GASTOS A FEBRERO DE 2020 PARTIDA 02 CONGRESO NACIONAL</vt:lpstr>
      <vt:lpstr>COMPORTAMIENTO DE LA EJECUCIÓN MENSUAL DE GASTOS A FEBRERO DE 2020 PARTIDA 02 CONGRESO NACIONAL</vt:lpstr>
      <vt:lpstr>EJECUCIÓN ACUMULADA DE GASTOS A FEBRERO DE 2020 PARTIDA 02 CONGRESO NACIONAL</vt:lpstr>
      <vt:lpstr>EJECUCIÓN ACUMULADA DE GASTOS A FEBRERO DE 2020 PARTIDA 02 RESUMEN POR CAPÍTULOS</vt:lpstr>
      <vt:lpstr>EJECUCIÓN ACUMULADA DE GASTOS A FEBRERO DE 2020 PARTIDA 02. CAPÍTULO 01. PROGRAMA 01: SENADO</vt:lpstr>
      <vt:lpstr>EJECUCIÓN ACUMULADA DE GASTOS A FEBRERO DE 2020 PARTIDA 02. CAPÍTULO 02. PROGRAMA 01: CAMARA DE DIPUTADOS</vt:lpstr>
      <vt:lpstr>EJECUCIÓN ACUMULADA DE GASTOS A FEBRERO DE 2020 PARTIDA 02. CAPÍTULO 03. PROGRAMA 01: BIBLIOTECA DEL CONGRESO NACIONAL</vt:lpstr>
      <vt:lpstr>EJECUCIÓN ACUMULADA DE GASTOS A FEBRERO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266</cp:revision>
  <cp:lastPrinted>2019-11-05T12:34:56Z</cp:lastPrinted>
  <dcterms:created xsi:type="dcterms:W3CDTF">2016-06-23T13:38:47Z</dcterms:created>
  <dcterms:modified xsi:type="dcterms:W3CDTF">2020-07-08T03:41:24Z</dcterms:modified>
</cp:coreProperties>
</file>