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03" r:id="rId9"/>
    <p:sldId id="268" r:id="rId10"/>
    <p:sldId id="310" r:id="rId11"/>
    <p:sldId id="311" r:id="rId12"/>
    <p:sldId id="309" r:id="rId13"/>
    <p:sldId id="306" r:id="rId14"/>
    <p:sldId id="312" r:id="rId15"/>
    <p:sldId id="307" r:id="rId16"/>
    <p:sldId id="271" r:id="rId17"/>
    <p:sldId id="273" r:id="rId18"/>
    <p:sldId id="274" r:id="rId19"/>
    <p:sldId id="276" r:id="rId20"/>
    <p:sldId id="275" r:id="rId21"/>
    <p:sldId id="313" r:id="rId22"/>
    <p:sldId id="314" r:id="rId23"/>
    <p:sldId id="315" r:id="rId24"/>
    <p:sldId id="316" r:id="rId2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0" autoAdjust="0"/>
    <p:restoredTop sz="93250" autoAdjust="0"/>
  </p:normalViewPr>
  <p:slideViewPr>
    <p:cSldViewPr>
      <p:cViewPr varScale="1">
        <p:scale>
          <a:sx n="111" d="100"/>
          <a:sy n="111" d="100"/>
        </p:scale>
        <p:origin x="1926" y="102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539552" y="1988840"/>
            <a:ext cx="8064896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DICIEMBRE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7545" y="665015"/>
            <a:ext cx="80669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544" y="1256108"/>
            <a:ext cx="8066903" cy="398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0A44BDD-100E-4498-90E4-1CB69CD600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242778"/>
              </p:ext>
            </p:extLst>
          </p:nvPr>
        </p:nvGraphicFramePr>
        <p:xfrm>
          <a:off x="537543" y="1658089"/>
          <a:ext cx="8048018" cy="4363115"/>
        </p:xfrm>
        <a:graphic>
          <a:graphicData uri="http://schemas.openxmlformats.org/drawingml/2006/table">
            <a:tbl>
              <a:tblPr/>
              <a:tblGrid>
                <a:gridCol w="259698">
                  <a:extLst>
                    <a:ext uri="{9D8B030D-6E8A-4147-A177-3AD203B41FA5}">
                      <a16:colId xmlns:a16="http://schemas.microsoft.com/office/drawing/2014/main" val="2758518617"/>
                    </a:ext>
                  </a:extLst>
                </a:gridCol>
                <a:gridCol w="259698">
                  <a:extLst>
                    <a:ext uri="{9D8B030D-6E8A-4147-A177-3AD203B41FA5}">
                      <a16:colId xmlns:a16="http://schemas.microsoft.com/office/drawing/2014/main" val="2506372043"/>
                    </a:ext>
                  </a:extLst>
                </a:gridCol>
                <a:gridCol w="259698">
                  <a:extLst>
                    <a:ext uri="{9D8B030D-6E8A-4147-A177-3AD203B41FA5}">
                      <a16:colId xmlns:a16="http://schemas.microsoft.com/office/drawing/2014/main" val="1835214840"/>
                    </a:ext>
                  </a:extLst>
                </a:gridCol>
                <a:gridCol w="2929385">
                  <a:extLst>
                    <a:ext uri="{9D8B030D-6E8A-4147-A177-3AD203B41FA5}">
                      <a16:colId xmlns:a16="http://schemas.microsoft.com/office/drawing/2014/main" val="337605239"/>
                    </a:ext>
                  </a:extLst>
                </a:gridCol>
                <a:gridCol w="802464">
                  <a:extLst>
                    <a:ext uri="{9D8B030D-6E8A-4147-A177-3AD203B41FA5}">
                      <a16:colId xmlns:a16="http://schemas.microsoft.com/office/drawing/2014/main" val="2979841653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2921087081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3546186390"/>
                    </a:ext>
                  </a:extLst>
                </a:gridCol>
                <a:gridCol w="695988">
                  <a:extLst>
                    <a:ext uri="{9D8B030D-6E8A-4147-A177-3AD203B41FA5}">
                      <a16:colId xmlns:a16="http://schemas.microsoft.com/office/drawing/2014/main" val="2240725107"/>
                    </a:ext>
                  </a:extLst>
                </a:gridCol>
                <a:gridCol w="740137">
                  <a:extLst>
                    <a:ext uri="{9D8B030D-6E8A-4147-A177-3AD203B41FA5}">
                      <a16:colId xmlns:a16="http://schemas.microsoft.com/office/drawing/2014/main" val="951993902"/>
                    </a:ext>
                  </a:extLst>
                </a:gridCol>
                <a:gridCol w="708974">
                  <a:extLst>
                    <a:ext uri="{9D8B030D-6E8A-4147-A177-3AD203B41FA5}">
                      <a16:colId xmlns:a16="http://schemas.microsoft.com/office/drawing/2014/main" val="148448061"/>
                    </a:ext>
                  </a:extLst>
                </a:gridCol>
              </a:tblGrid>
              <a:tr h="117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289105"/>
                  </a:ext>
                </a:extLst>
              </a:tr>
              <a:tr h="3525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114111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78.996.748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50.454.772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-28.541.976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48.099.611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11248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23.366.111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15.866.111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-7.500.000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13.822.532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29925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53.977.609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33.348.209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-20.629.400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33.348.164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979601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384.528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209.116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-175.412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759528"/>
                  </a:ext>
                </a:extLst>
              </a:tr>
              <a:tr h="132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78401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263.907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76052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685.571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-233.749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579.735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595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57.899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54.484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-3.415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57.899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08300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11.325.668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11.100.486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-225.182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9.079.173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15473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3.548.939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4.107.005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558.066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4.106.050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1605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2.793.131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2.573.131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-220.000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1.163.261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5317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Educación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246.046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201.046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-45.000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199.368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986714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152.207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496.542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36898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27.327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-27.327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890821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66.156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78.615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78.614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289369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87.948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145.020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57.072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134.843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294378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19.889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-3.183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16.705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660468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-2.371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76385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-4.514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102771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35.540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75777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81.839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81.839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01299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213.739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500.805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287.066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317.241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148,4%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4659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36.277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-6.721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137675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62812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41.209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33.852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-7.357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89760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613.826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130.119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507.961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73264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51.255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-15.655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51.255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463916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880.016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558.380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-321.636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558.379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100308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1.455.731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1.036.186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-419.545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1.036.185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85271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422.154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195.249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-226.905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195.249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79698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524.041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243677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84838"/>
                  </a:ext>
                </a:extLst>
              </a:tr>
              <a:tr h="117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126.630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25" marR="7325" marT="73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88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352" y="729973"/>
            <a:ext cx="79895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206" y="1385191"/>
            <a:ext cx="8018661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F327B57-8949-4C66-8FFB-F9C7E5D038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976760"/>
              </p:ext>
            </p:extLst>
          </p:nvPr>
        </p:nvGraphicFramePr>
        <p:xfrm>
          <a:off x="552402" y="1750317"/>
          <a:ext cx="8001414" cy="2320812"/>
        </p:xfrm>
        <a:graphic>
          <a:graphicData uri="http://schemas.openxmlformats.org/drawingml/2006/table">
            <a:tbl>
              <a:tblPr/>
              <a:tblGrid>
                <a:gridCol w="258194">
                  <a:extLst>
                    <a:ext uri="{9D8B030D-6E8A-4147-A177-3AD203B41FA5}">
                      <a16:colId xmlns:a16="http://schemas.microsoft.com/office/drawing/2014/main" val="2249040822"/>
                    </a:ext>
                  </a:extLst>
                </a:gridCol>
                <a:gridCol w="258194">
                  <a:extLst>
                    <a:ext uri="{9D8B030D-6E8A-4147-A177-3AD203B41FA5}">
                      <a16:colId xmlns:a16="http://schemas.microsoft.com/office/drawing/2014/main" val="4160699104"/>
                    </a:ext>
                  </a:extLst>
                </a:gridCol>
                <a:gridCol w="258194">
                  <a:extLst>
                    <a:ext uri="{9D8B030D-6E8A-4147-A177-3AD203B41FA5}">
                      <a16:colId xmlns:a16="http://schemas.microsoft.com/office/drawing/2014/main" val="897953186"/>
                    </a:ext>
                  </a:extLst>
                </a:gridCol>
                <a:gridCol w="2912422">
                  <a:extLst>
                    <a:ext uri="{9D8B030D-6E8A-4147-A177-3AD203B41FA5}">
                      <a16:colId xmlns:a16="http://schemas.microsoft.com/office/drawing/2014/main" val="3569054900"/>
                    </a:ext>
                  </a:extLst>
                </a:gridCol>
                <a:gridCol w="797817">
                  <a:extLst>
                    <a:ext uri="{9D8B030D-6E8A-4147-A177-3AD203B41FA5}">
                      <a16:colId xmlns:a16="http://schemas.microsoft.com/office/drawing/2014/main" val="4099215193"/>
                    </a:ext>
                  </a:extLst>
                </a:gridCol>
                <a:gridCol w="691958">
                  <a:extLst>
                    <a:ext uri="{9D8B030D-6E8A-4147-A177-3AD203B41FA5}">
                      <a16:colId xmlns:a16="http://schemas.microsoft.com/office/drawing/2014/main" val="208661643"/>
                    </a:ext>
                  </a:extLst>
                </a:gridCol>
                <a:gridCol w="691958">
                  <a:extLst>
                    <a:ext uri="{9D8B030D-6E8A-4147-A177-3AD203B41FA5}">
                      <a16:colId xmlns:a16="http://schemas.microsoft.com/office/drawing/2014/main" val="3245040211"/>
                    </a:ext>
                  </a:extLst>
                </a:gridCol>
                <a:gridCol w="691958">
                  <a:extLst>
                    <a:ext uri="{9D8B030D-6E8A-4147-A177-3AD203B41FA5}">
                      <a16:colId xmlns:a16="http://schemas.microsoft.com/office/drawing/2014/main" val="1234815945"/>
                    </a:ext>
                  </a:extLst>
                </a:gridCol>
                <a:gridCol w="735851">
                  <a:extLst>
                    <a:ext uri="{9D8B030D-6E8A-4147-A177-3AD203B41FA5}">
                      <a16:colId xmlns:a16="http://schemas.microsoft.com/office/drawing/2014/main" val="1985664784"/>
                    </a:ext>
                  </a:extLst>
                </a:gridCol>
                <a:gridCol w="704868">
                  <a:extLst>
                    <a:ext uri="{9D8B030D-6E8A-4147-A177-3AD203B41FA5}">
                      <a16:colId xmlns:a16="http://schemas.microsoft.com/office/drawing/2014/main" val="222157556"/>
                    </a:ext>
                  </a:extLst>
                </a:gridCol>
              </a:tblGrid>
              <a:tr h="122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640804"/>
                  </a:ext>
                </a:extLst>
              </a:tr>
              <a:tr h="3664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645178"/>
                  </a:ext>
                </a:extLst>
              </a:tr>
              <a:tr h="122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691.364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1.092.761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401.397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946.650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001007"/>
                  </a:ext>
                </a:extLst>
              </a:tr>
              <a:tr h="122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233.184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293.869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60.685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293.869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941496"/>
                  </a:ext>
                </a:extLst>
              </a:tr>
              <a:tr h="122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402.677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220.000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381.527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745705"/>
                  </a:ext>
                </a:extLst>
              </a:tr>
              <a:tr h="122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18.854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21.082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724793"/>
                  </a:ext>
                </a:extLst>
              </a:tr>
              <a:tr h="122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61.039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61.039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843597"/>
                  </a:ext>
                </a:extLst>
              </a:tr>
              <a:tr h="122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30.203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65.990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35.787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170.279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34898"/>
                  </a:ext>
                </a:extLst>
              </a:tr>
              <a:tr h="122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895086"/>
                  </a:ext>
                </a:extLst>
              </a:tr>
              <a:tr h="122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Escolar Pública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591947"/>
                  </a:ext>
                </a:extLst>
              </a:tr>
              <a:tr h="122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8.782.636.312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6.282.495.376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8.833.099.112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088195"/>
                  </a:ext>
                </a:extLst>
              </a:tr>
              <a:tr h="122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621.210.713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6.945.527.542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6.324.316.829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6.949.859.836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1118,8%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916750"/>
                  </a:ext>
                </a:extLst>
              </a:tr>
              <a:tr h="122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380.480.500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380.480.500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181389"/>
                  </a:ext>
                </a:extLst>
              </a:tr>
              <a:tr h="122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1.477.836.698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1.435.527.200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-42.309.498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1.481.642.565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189682"/>
                  </a:ext>
                </a:extLst>
              </a:tr>
              <a:tr h="122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20.399.072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20.926.428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527.356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20.926.428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793609"/>
                  </a:ext>
                </a:extLst>
              </a:tr>
              <a:tr h="122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213.943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172.578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-41.365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187.588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272704"/>
                  </a:ext>
                </a:extLst>
              </a:tr>
              <a:tr h="122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21950,0%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546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1728" y="787951"/>
            <a:ext cx="80624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31981" y="1412776"/>
            <a:ext cx="8062451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297A9F3-10AD-42FF-8DE3-398BC22BE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252170"/>
              </p:ext>
            </p:extLst>
          </p:nvPr>
        </p:nvGraphicFramePr>
        <p:xfrm>
          <a:off x="541633" y="1776268"/>
          <a:ext cx="8082547" cy="1682924"/>
        </p:xfrm>
        <a:graphic>
          <a:graphicData uri="http://schemas.openxmlformats.org/drawingml/2006/table">
            <a:tbl>
              <a:tblPr/>
              <a:tblGrid>
                <a:gridCol w="264308">
                  <a:extLst>
                    <a:ext uri="{9D8B030D-6E8A-4147-A177-3AD203B41FA5}">
                      <a16:colId xmlns:a16="http://schemas.microsoft.com/office/drawing/2014/main" val="636202233"/>
                    </a:ext>
                  </a:extLst>
                </a:gridCol>
                <a:gridCol w="264308">
                  <a:extLst>
                    <a:ext uri="{9D8B030D-6E8A-4147-A177-3AD203B41FA5}">
                      <a16:colId xmlns:a16="http://schemas.microsoft.com/office/drawing/2014/main" val="3280869183"/>
                    </a:ext>
                  </a:extLst>
                </a:gridCol>
                <a:gridCol w="264308">
                  <a:extLst>
                    <a:ext uri="{9D8B030D-6E8A-4147-A177-3AD203B41FA5}">
                      <a16:colId xmlns:a16="http://schemas.microsoft.com/office/drawing/2014/main" val="3497304408"/>
                    </a:ext>
                  </a:extLst>
                </a:gridCol>
                <a:gridCol w="2981398">
                  <a:extLst>
                    <a:ext uri="{9D8B030D-6E8A-4147-A177-3AD203B41FA5}">
                      <a16:colId xmlns:a16="http://schemas.microsoft.com/office/drawing/2014/main" val="570089700"/>
                    </a:ext>
                  </a:extLst>
                </a:gridCol>
                <a:gridCol w="708346">
                  <a:extLst>
                    <a:ext uri="{9D8B030D-6E8A-4147-A177-3AD203B41FA5}">
                      <a16:colId xmlns:a16="http://schemas.microsoft.com/office/drawing/2014/main" val="2259869073"/>
                    </a:ext>
                  </a:extLst>
                </a:gridCol>
                <a:gridCol w="708346">
                  <a:extLst>
                    <a:ext uri="{9D8B030D-6E8A-4147-A177-3AD203B41FA5}">
                      <a16:colId xmlns:a16="http://schemas.microsoft.com/office/drawing/2014/main" val="1258620101"/>
                    </a:ext>
                  </a:extLst>
                </a:gridCol>
                <a:gridCol w="708346">
                  <a:extLst>
                    <a:ext uri="{9D8B030D-6E8A-4147-A177-3AD203B41FA5}">
                      <a16:colId xmlns:a16="http://schemas.microsoft.com/office/drawing/2014/main" val="1144775311"/>
                    </a:ext>
                  </a:extLst>
                </a:gridCol>
                <a:gridCol w="708346">
                  <a:extLst>
                    <a:ext uri="{9D8B030D-6E8A-4147-A177-3AD203B41FA5}">
                      <a16:colId xmlns:a16="http://schemas.microsoft.com/office/drawing/2014/main" val="871294612"/>
                    </a:ext>
                  </a:extLst>
                </a:gridCol>
                <a:gridCol w="753279">
                  <a:extLst>
                    <a:ext uri="{9D8B030D-6E8A-4147-A177-3AD203B41FA5}">
                      <a16:colId xmlns:a16="http://schemas.microsoft.com/office/drawing/2014/main" val="3018915672"/>
                    </a:ext>
                  </a:extLst>
                </a:gridCol>
                <a:gridCol w="721562">
                  <a:extLst>
                    <a:ext uri="{9D8B030D-6E8A-4147-A177-3AD203B41FA5}">
                      <a16:colId xmlns:a16="http://schemas.microsoft.com/office/drawing/2014/main" val="976043500"/>
                    </a:ext>
                  </a:extLst>
                </a:gridCol>
              </a:tblGrid>
              <a:tr h="1649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547744"/>
                  </a:ext>
                </a:extLst>
              </a:tr>
              <a:tr h="4042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794885"/>
                  </a:ext>
                </a:extLst>
              </a:tr>
              <a:tr h="1732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1.653.500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616.953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806981"/>
                  </a:ext>
                </a:extLst>
              </a:tr>
              <a:tr h="13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1.653.500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616.953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1.669.817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665408"/>
                  </a:ext>
                </a:extLst>
              </a:tr>
              <a:tr h="13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851807"/>
                  </a:ext>
                </a:extLst>
              </a:tr>
              <a:tr h="13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660.930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1.220.732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559.802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1.235.859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106422"/>
                  </a:ext>
                </a:extLst>
              </a:tr>
              <a:tr h="1484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252547"/>
                  </a:ext>
                </a:extLst>
              </a:tr>
              <a:tr h="13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372.812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428.380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55.568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429.590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864838"/>
                  </a:ext>
                </a:extLst>
              </a:tr>
              <a:tr h="13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154579"/>
                  </a:ext>
                </a:extLst>
              </a:tr>
              <a:tr h="13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408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6798" y="684410"/>
            <a:ext cx="80704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317476"/>
            <a:ext cx="807040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9EE9C52-57B7-4AFB-AC20-4919BF2DB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647778"/>
              </p:ext>
            </p:extLst>
          </p:nvPr>
        </p:nvGraphicFramePr>
        <p:xfrm>
          <a:off x="536798" y="1772816"/>
          <a:ext cx="8105853" cy="2757213"/>
        </p:xfrm>
        <a:graphic>
          <a:graphicData uri="http://schemas.openxmlformats.org/drawingml/2006/table">
            <a:tbl>
              <a:tblPr/>
              <a:tblGrid>
                <a:gridCol w="313009">
                  <a:extLst>
                    <a:ext uri="{9D8B030D-6E8A-4147-A177-3AD203B41FA5}">
                      <a16:colId xmlns:a16="http://schemas.microsoft.com/office/drawing/2014/main" val="23770795"/>
                    </a:ext>
                  </a:extLst>
                </a:gridCol>
                <a:gridCol w="260840">
                  <a:extLst>
                    <a:ext uri="{9D8B030D-6E8A-4147-A177-3AD203B41FA5}">
                      <a16:colId xmlns:a16="http://schemas.microsoft.com/office/drawing/2014/main" val="3226935089"/>
                    </a:ext>
                  </a:extLst>
                </a:gridCol>
                <a:gridCol w="296292">
                  <a:extLst>
                    <a:ext uri="{9D8B030D-6E8A-4147-A177-3AD203B41FA5}">
                      <a16:colId xmlns:a16="http://schemas.microsoft.com/office/drawing/2014/main" val="3182512874"/>
                    </a:ext>
                  </a:extLst>
                </a:gridCol>
                <a:gridCol w="2984014">
                  <a:extLst>
                    <a:ext uri="{9D8B030D-6E8A-4147-A177-3AD203B41FA5}">
                      <a16:colId xmlns:a16="http://schemas.microsoft.com/office/drawing/2014/main" val="3557776075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471756409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2989998840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2766035321"/>
                    </a:ext>
                  </a:extLst>
                </a:gridCol>
                <a:gridCol w="699052">
                  <a:extLst>
                    <a:ext uri="{9D8B030D-6E8A-4147-A177-3AD203B41FA5}">
                      <a16:colId xmlns:a16="http://schemas.microsoft.com/office/drawing/2014/main" val="3995225063"/>
                    </a:ext>
                  </a:extLst>
                </a:gridCol>
                <a:gridCol w="743396">
                  <a:extLst>
                    <a:ext uri="{9D8B030D-6E8A-4147-A177-3AD203B41FA5}">
                      <a16:colId xmlns:a16="http://schemas.microsoft.com/office/drawing/2014/main" val="561364007"/>
                    </a:ext>
                  </a:extLst>
                </a:gridCol>
                <a:gridCol w="712094">
                  <a:extLst>
                    <a:ext uri="{9D8B030D-6E8A-4147-A177-3AD203B41FA5}">
                      <a16:colId xmlns:a16="http://schemas.microsoft.com/office/drawing/2014/main" val="1880211157"/>
                    </a:ext>
                  </a:extLst>
                </a:gridCol>
              </a:tblGrid>
              <a:tr h="161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547456"/>
                  </a:ext>
                </a:extLst>
              </a:tr>
              <a:tr h="4712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9139269"/>
                  </a:ext>
                </a:extLst>
              </a:tr>
              <a:tr h="1622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42.307.185.041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1.778.182.169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41.213.155.328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903257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42.307.185.041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1.778.182.169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41.213.155.328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14990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18.414.647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17.921.464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-493.183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18.104.211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850004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128.899.927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127.527.815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-1.372.112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126.961.405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370557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566.677.803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548.486.100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-18.191.703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547.232.064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596401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81.309.266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87.298.654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5.989.388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87.298.934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639808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2.394.355.571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2.850.657.358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456.301.787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2.821.681.677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685170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89.100.649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79.096.028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-10.004.621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76.133.214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607583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282.580.525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284.133.868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1.553.343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286.542.362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802703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438.200.181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495.492.747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57.292.566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485.712.504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162907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11.352.765.810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11.328.565.413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-24.200.397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10.869.923.521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614696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1.183.064.384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1.271.684.589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88.620.205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1.200.861.981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799205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1.207.519.535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1.234.482.074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26.962.539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1.238.866.814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076408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2.085.193.560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1.792.664.637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-292.528.923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1.624.545.138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432632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563.808.891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615.678.225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51.869.334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628.021.039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376001"/>
                  </a:ext>
                </a:extLst>
              </a:tr>
              <a:tr h="1308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14.970.921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3.694.410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-11.276.511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7.019.211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84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655558"/>
            <a:ext cx="81052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288885"/>
            <a:ext cx="8105286" cy="3910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CE0ADCD-B1F2-4D84-B0A2-88CCA683DA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16195"/>
              </p:ext>
            </p:extLst>
          </p:nvPr>
        </p:nvGraphicFramePr>
        <p:xfrm>
          <a:off x="519358" y="1722178"/>
          <a:ext cx="8105284" cy="3071977"/>
        </p:xfrm>
        <a:graphic>
          <a:graphicData uri="http://schemas.openxmlformats.org/drawingml/2006/table">
            <a:tbl>
              <a:tblPr/>
              <a:tblGrid>
                <a:gridCol w="313036">
                  <a:extLst>
                    <a:ext uri="{9D8B030D-6E8A-4147-A177-3AD203B41FA5}">
                      <a16:colId xmlns:a16="http://schemas.microsoft.com/office/drawing/2014/main" val="1211939030"/>
                    </a:ext>
                  </a:extLst>
                </a:gridCol>
                <a:gridCol w="260863">
                  <a:extLst>
                    <a:ext uri="{9D8B030D-6E8A-4147-A177-3AD203B41FA5}">
                      <a16:colId xmlns:a16="http://schemas.microsoft.com/office/drawing/2014/main" val="3429998610"/>
                    </a:ext>
                  </a:extLst>
                </a:gridCol>
                <a:gridCol w="295043">
                  <a:extLst>
                    <a:ext uri="{9D8B030D-6E8A-4147-A177-3AD203B41FA5}">
                      <a16:colId xmlns:a16="http://schemas.microsoft.com/office/drawing/2014/main" val="1715243457"/>
                    </a:ext>
                  </a:extLst>
                </a:gridCol>
                <a:gridCol w="2984274">
                  <a:extLst>
                    <a:ext uri="{9D8B030D-6E8A-4147-A177-3AD203B41FA5}">
                      <a16:colId xmlns:a16="http://schemas.microsoft.com/office/drawing/2014/main" val="4040259544"/>
                    </a:ext>
                  </a:extLst>
                </a:gridCol>
                <a:gridCol w="699113">
                  <a:extLst>
                    <a:ext uri="{9D8B030D-6E8A-4147-A177-3AD203B41FA5}">
                      <a16:colId xmlns:a16="http://schemas.microsoft.com/office/drawing/2014/main" val="916770876"/>
                    </a:ext>
                  </a:extLst>
                </a:gridCol>
                <a:gridCol w="699113">
                  <a:extLst>
                    <a:ext uri="{9D8B030D-6E8A-4147-A177-3AD203B41FA5}">
                      <a16:colId xmlns:a16="http://schemas.microsoft.com/office/drawing/2014/main" val="3322208580"/>
                    </a:ext>
                  </a:extLst>
                </a:gridCol>
                <a:gridCol w="699113">
                  <a:extLst>
                    <a:ext uri="{9D8B030D-6E8A-4147-A177-3AD203B41FA5}">
                      <a16:colId xmlns:a16="http://schemas.microsoft.com/office/drawing/2014/main" val="497799615"/>
                    </a:ext>
                  </a:extLst>
                </a:gridCol>
                <a:gridCol w="699113">
                  <a:extLst>
                    <a:ext uri="{9D8B030D-6E8A-4147-A177-3AD203B41FA5}">
                      <a16:colId xmlns:a16="http://schemas.microsoft.com/office/drawing/2014/main" val="1110321486"/>
                    </a:ext>
                  </a:extLst>
                </a:gridCol>
                <a:gridCol w="743460">
                  <a:extLst>
                    <a:ext uri="{9D8B030D-6E8A-4147-A177-3AD203B41FA5}">
                      <a16:colId xmlns:a16="http://schemas.microsoft.com/office/drawing/2014/main" val="2049797813"/>
                    </a:ext>
                  </a:extLst>
                </a:gridCol>
                <a:gridCol w="712156">
                  <a:extLst>
                    <a:ext uri="{9D8B030D-6E8A-4147-A177-3AD203B41FA5}">
                      <a16:colId xmlns:a16="http://schemas.microsoft.com/office/drawing/2014/main" val="3622750819"/>
                    </a:ext>
                  </a:extLst>
                </a:gridCol>
              </a:tblGrid>
              <a:tr h="1600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213667"/>
                  </a:ext>
                </a:extLst>
              </a:tr>
              <a:tr h="4648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612571"/>
                  </a:ext>
                </a:extLst>
              </a:tr>
              <a:tr h="13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7.032.371.809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6.847.652.293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-184.719.516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6.838.497.276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557500"/>
                  </a:ext>
                </a:extLst>
              </a:tr>
              <a:tr h="12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6.719.072.728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9.050.128.442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2.331.055.714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8.581.634.366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720788"/>
                  </a:ext>
                </a:extLst>
              </a:tr>
              <a:tr h="12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48.069.314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51.520.694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3.451.380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53.473.407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996325"/>
                  </a:ext>
                </a:extLst>
              </a:tr>
              <a:tr h="12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2.686.634.068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2.274.564.932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-412.069.136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2.274.266.781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811806"/>
                  </a:ext>
                </a:extLst>
              </a:tr>
              <a:tr h="12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1.109.154.952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1.018.223.680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-90.931.272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989.716.085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249244"/>
                  </a:ext>
                </a:extLst>
              </a:tr>
              <a:tr h="12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31.301.841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34.381.618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3.079.777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33.805.663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18585"/>
                  </a:ext>
                </a:extLst>
              </a:tr>
              <a:tr h="12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667.413.190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691.886.708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24.473.518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741.806.462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10294"/>
                  </a:ext>
                </a:extLst>
              </a:tr>
              <a:tr h="2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13.082.443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12.353.760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-728.683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12.373.994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402548"/>
                  </a:ext>
                </a:extLst>
              </a:tr>
              <a:tr h="12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199.608.086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207.962.345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8.354.259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205.362.759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165066"/>
                  </a:ext>
                </a:extLst>
              </a:tr>
              <a:tr h="12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126.063.631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122.236.736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-3.826.895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117.186.299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583716"/>
                  </a:ext>
                </a:extLst>
              </a:tr>
              <a:tr h="12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60.474.453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61.836.636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1.362.183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59.949.094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305034"/>
                  </a:ext>
                </a:extLst>
              </a:tr>
              <a:tr h="12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120.951.836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101.572.984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-19.378.852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94.866.265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906367"/>
                  </a:ext>
                </a:extLst>
              </a:tr>
              <a:tr h="12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59.656.335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71.721.872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12.065.537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71.573.162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053155"/>
                  </a:ext>
                </a:extLst>
              </a:tr>
              <a:tr h="12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59.233.152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73.675.811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14.442.659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73.686.784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154249"/>
                  </a:ext>
                </a:extLst>
              </a:tr>
              <a:tr h="12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198.193.425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175.872.733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-22.320.692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169.762.651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184093"/>
                  </a:ext>
                </a:extLst>
              </a:tr>
              <a:tr h="251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304.493.223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379.006.809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74.513.586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366.089.470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325336"/>
                  </a:ext>
                </a:extLst>
              </a:tr>
              <a:tr h="129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560.155.386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395.203.606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-164.951.780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510.200.735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328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488" y="715917"/>
            <a:ext cx="807996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4488" y="1356354"/>
            <a:ext cx="7701649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94F0DA8-84FF-46ED-8B39-52109D2062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517921"/>
              </p:ext>
            </p:extLst>
          </p:nvPr>
        </p:nvGraphicFramePr>
        <p:xfrm>
          <a:off x="530652" y="1770823"/>
          <a:ext cx="8073796" cy="2113137"/>
        </p:xfrm>
        <a:graphic>
          <a:graphicData uri="http://schemas.openxmlformats.org/drawingml/2006/table">
            <a:tbl>
              <a:tblPr/>
              <a:tblGrid>
                <a:gridCol w="264022">
                  <a:extLst>
                    <a:ext uri="{9D8B030D-6E8A-4147-A177-3AD203B41FA5}">
                      <a16:colId xmlns:a16="http://schemas.microsoft.com/office/drawing/2014/main" val="3239322501"/>
                    </a:ext>
                  </a:extLst>
                </a:gridCol>
                <a:gridCol w="264022">
                  <a:extLst>
                    <a:ext uri="{9D8B030D-6E8A-4147-A177-3AD203B41FA5}">
                      <a16:colId xmlns:a16="http://schemas.microsoft.com/office/drawing/2014/main" val="2081087920"/>
                    </a:ext>
                  </a:extLst>
                </a:gridCol>
                <a:gridCol w="264022">
                  <a:extLst>
                    <a:ext uri="{9D8B030D-6E8A-4147-A177-3AD203B41FA5}">
                      <a16:colId xmlns:a16="http://schemas.microsoft.com/office/drawing/2014/main" val="2370738695"/>
                    </a:ext>
                  </a:extLst>
                </a:gridCol>
                <a:gridCol w="2978170">
                  <a:extLst>
                    <a:ext uri="{9D8B030D-6E8A-4147-A177-3AD203B41FA5}">
                      <a16:colId xmlns:a16="http://schemas.microsoft.com/office/drawing/2014/main" val="2709100240"/>
                    </a:ext>
                  </a:extLst>
                </a:gridCol>
                <a:gridCol w="707579">
                  <a:extLst>
                    <a:ext uri="{9D8B030D-6E8A-4147-A177-3AD203B41FA5}">
                      <a16:colId xmlns:a16="http://schemas.microsoft.com/office/drawing/2014/main" val="3044307327"/>
                    </a:ext>
                  </a:extLst>
                </a:gridCol>
                <a:gridCol w="707579">
                  <a:extLst>
                    <a:ext uri="{9D8B030D-6E8A-4147-A177-3AD203B41FA5}">
                      <a16:colId xmlns:a16="http://schemas.microsoft.com/office/drawing/2014/main" val="931675316"/>
                    </a:ext>
                  </a:extLst>
                </a:gridCol>
                <a:gridCol w="707579">
                  <a:extLst>
                    <a:ext uri="{9D8B030D-6E8A-4147-A177-3AD203B41FA5}">
                      <a16:colId xmlns:a16="http://schemas.microsoft.com/office/drawing/2014/main" val="2915296655"/>
                    </a:ext>
                  </a:extLst>
                </a:gridCol>
                <a:gridCol w="707579">
                  <a:extLst>
                    <a:ext uri="{9D8B030D-6E8A-4147-A177-3AD203B41FA5}">
                      <a16:colId xmlns:a16="http://schemas.microsoft.com/office/drawing/2014/main" val="3076764072"/>
                    </a:ext>
                  </a:extLst>
                </a:gridCol>
                <a:gridCol w="752463">
                  <a:extLst>
                    <a:ext uri="{9D8B030D-6E8A-4147-A177-3AD203B41FA5}">
                      <a16:colId xmlns:a16="http://schemas.microsoft.com/office/drawing/2014/main" val="2373925757"/>
                    </a:ext>
                  </a:extLst>
                </a:gridCol>
                <a:gridCol w="720781">
                  <a:extLst>
                    <a:ext uri="{9D8B030D-6E8A-4147-A177-3AD203B41FA5}">
                      <a16:colId xmlns:a16="http://schemas.microsoft.com/office/drawing/2014/main" val="668514435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07018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528705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-33.301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303.966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5304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-33.301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303.966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87710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186.923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175.145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-11.778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7331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160.024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-3.894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141.614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86205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3868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-3.841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82010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19.782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-4.043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87505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152.433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-21.523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144.946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05718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32.495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31.625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2876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-15.712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66.768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62330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48.106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45.152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41.758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78557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719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820" y="661625"/>
            <a:ext cx="8135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8519" y="3861048"/>
            <a:ext cx="8095416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DICIEMBRE 2020 de Fondo FRP en millones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5267F2E-7471-4598-9E0C-33D22CFBEF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80768"/>
              </p:ext>
            </p:extLst>
          </p:nvPr>
        </p:nvGraphicFramePr>
        <p:xfrm>
          <a:off x="628650" y="4381145"/>
          <a:ext cx="8015288" cy="1587441"/>
        </p:xfrm>
        <a:graphic>
          <a:graphicData uri="http://schemas.openxmlformats.org/drawingml/2006/table">
            <a:tbl>
              <a:tblPr/>
              <a:tblGrid>
                <a:gridCol w="292272">
                  <a:extLst>
                    <a:ext uri="{9D8B030D-6E8A-4147-A177-3AD203B41FA5}">
                      <a16:colId xmlns:a16="http://schemas.microsoft.com/office/drawing/2014/main" val="3495742220"/>
                    </a:ext>
                  </a:extLst>
                </a:gridCol>
                <a:gridCol w="263046">
                  <a:extLst>
                    <a:ext uri="{9D8B030D-6E8A-4147-A177-3AD203B41FA5}">
                      <a16:colId xmlns:a16="http://schemas.microsoft.com/office/drawing/2014/main" val="3911858763"/>
                    </a:ext>
                  </a:extLst>
                </a:gridCol>
                <a:gridCol w="263046">
                  <a:extLst>
                    <a:ext uri="{9D8B030D-6E8A-4147-A177-3AD203B41FA5}">
                      <a16:colId xmlns:a16="http://schemas.microsoft.com/office/drawing/2014/main" val="1833307291"/>
                    </a:ext>
                  </a:extLst>
                </a:gridCol>
                <a:gridCol w="2967152">
                  <a:extLst>
                    <a:ext uri="{9D8B030D-6E8A-4147-A177-3AD203B41FA5}">
                      <a16:colId xmlns:a16="http://schemas.microsoft.com/office/drawing/2014/main" val="786805456"/>
                    </a:ext>
                  </a:extLst>
                </a:gridCol>
                <a:gridCol w="704962">
                  <a:extLst>
                    <a:ext uri="{9D8B030D-6E8A-4147-A177-3AD203B41FA5}">
                      <a16:colId xmlns:a16="http://schemas.microsoft.com/office/drawing/2014/main" val="3545365615"/>
                    </a:ext>
                  </a:extLst>
                </a:gridCol>
                <a:gridCol w="704962">
                  <a:extLst>
                    <a:ext uri="{9D8B030D-6E8A-4147-A177-3AD203B41FA5}">
                      <a16:colId xmlns:a16="http://schemas.microsoft.com/office/drawing/2014/main" val="2450916906"/>
                    </a:ext>
                  </a:extLst>
                </a:gridCol>
                <a:gridCol w="704962">
                  <a:extLst>
                    <a:ext uri="{9D8B030D-6E8A-4147-A177-3AD203B41FA5}">
                      <a16:colId xmlns:a16="http://schemas.microsoft.com/office/drawing/2014/main" val="4122445394"/>
                    </a:ext>
                  </a:extLst>
                </a:gridCol>
                <a:gridCol w="704962">
                  <a:extLst>
                    <a:ext uri="{9D8B030D-6E8A-4147-A177-3AD203B41FA5}">
                      <a16:colId xmlns:a16="http://schemas.microsoft.com/office/drawing/2014/main" val="4209789653"/>
                    </a:ext>
                  </a:extLst>
                </a:gridCol>
                <a:gridCol w="704962">
                  <a:extLst>
                    <a:ext uri="{9D8B030D-6E8A-4147-A177-3AD203B41FA5}">
                      <a16:colId xmlns:a16="http://schemas.microsoft.com/office/drawing/2014/main" val="1784274206"/>
                    </a:ext>
                  </a:extLst>
                </a:gridCol>
                <a:gridCol w="704962">
                  <a:extLst>
                    <a:ext uri="{9D8B030D-6E8A-4147-A177-3AD203B41FA5}">
                      <a16:colId xmlns:a16="http://schemas.microsoft.com/office/drawing/2014/main" val="2442155827"/>
                    </a:ext>
                  </a:extLst>
                </a:gridCol>
              </a:tblGrid>
              <a:tr h="1420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498496"/>
                  </a:ext>
                </a:extLst>
              </a:tr>
              <a:tr h="3741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146250"/>
                  </a:ext>
                </a:extLst>
              </a:tr>
              <a:tr h="1603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4.806.090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3.913.523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4.805.705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21447"/>
                  </a:ext>
                </a:extLst>
              </a:tr>
              <a:tr h="12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190902"/>
                  </a:ext>
                </a:extLst>
              </a:tr>
              <a:tr h="12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1.576.475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967.407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1.576.475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442199"/>
                  </a:ext>
                </a:extLst>
              </a:tr>
              <a:tr h="12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1.576.475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967.407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1.576.475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76279"/>
                  </a:ext>
                </a:extLst>
              </a:tr>
              <a:tr h="12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609.068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1.576.475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967.407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1.576.475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140959"/>
                  </a:ext>
                </a:extLst>
              </a:tr>
              <a:tr h="12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3.220.919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2.947.853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3.220.764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1179,5%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802608"/>
                  </a:ext>
                </a:extLst>
              </a:tr>
              <a:tr h="12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273.056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3.220.909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2.947.853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3.220.764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1179,5%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175042"/>
                  </a:ext>
                </a:extLst>
              </a:tr>
              <a:tr h="127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717702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5761FA45-BE8D-4DDC-B502-2C328046D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408702"/>
              </p:ext>
            </p:extLst>
          </p:nvPr>
        </p:nvGraphicFramePr>
        <p:xfrm>
          <a:off x="2483768" y="2121750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31273618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159829352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diciembre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9493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191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-2.991,98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3329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2.135,69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4776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1.582,00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83774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-46,00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6137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10.156,84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146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679104"/>
            <a:ext cx="80648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564967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DICIEMBRE 2020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2DBC1F6-3CEB-4FB9-BC0E-71DE26D9D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902548"/>
              </p:ext>
            </p:extLst>
          </p:nvPr>
        </p:nvGraphicFramePr>
        <p:xfrm>
          <a:off x="539552" y="4151886"/>
          <a:ext cx="8064462" cy="1983475"/>
        </p:xfrm>
        <a:graphic>
          <a:graphicData uri="http://schemas.openxmlformats.org/drawingml/2006/table">
            <a:tbl>
              <a:tblPr/>
              <a:tblGrid>
                <a:gridCol w="263717">
                  <a:extLst>
                    <a:ext uri="{9D8B030D-6E8A-4147-A177-3AD203B41FA5}">
                      <a16:colId xmlns:a16="http://schemas.microsoft.com/office/drawing/2014/main" val="2349644449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2637360105"/>
                    </a:ext>
                  </a:extLst>
                </a:gridCol>
                <a:gridCol w="263717">
                  <a:extLst>
                    <a:ext uri="{9D8B030D-6E8A-4147-A177-3AD203B41FA5}">
                      <a16:colId xmlns:a16="http://schemas.microsoft.com/office/drawing/2014/main" val="2743289658"/>
                    </a:ext>
                  </a:extLst>
                </a:gridCol>
                <a:gridCol w="2974727">
                  <a:extLst>
                    <a:ext uri="{9D8B030D-6E8A-4147-A177-3AD203B41FA5}">
                      <a16:colId xmlns:a16="http://schemas.microsoft.com/office/drawing/2014/main" val="3103431673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2388379336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3478471445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2001316968"/>
                    </a:ext>
                  </a:extLst>
                </a:gridCol>
                <a:gridCol w="706761">
                  <a:extLst>
                    <a:ext uri="{9D8B030D-6E8A-4147-A177-3AD203B41FA5}">
                      <a16:colId xmlns:a16="http://schemas.microsoft.com/office/drawing/2014/main" val="1538556885"/>
                    </a:ext>
                  </a:extLst>
                </a:gridCol>
                <a:gridCol w="751593">
                  <a:extLst>
                    <a:ext uri="{9D8B030D-6E8A-4147-A177-3AD203B41FA5}">
                      <a16:colId xmlns:a16="http://schemas.microsoft.com/office/drawing/2014/main" val="3231476334"/>
                    </a:ext>
                  </a:extLst>
                </a:gridCol>
                <a:gridCol w="719947">
                  <a:extLst>
                    <a:ext uri="{9D8B030D-6E8A-4147-A177-3AD203B41FA5}">
                      <a16:colId xmlns:a16="http://schemas.microsoft.com/office/drawing/2014/main" val="2127229474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801127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242439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4.188.288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3.414.573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4.302.310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18130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98161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4.089.990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21668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4.089.990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087181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4.089.990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4.090.000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40900000,0%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47976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-81.212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209.447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39997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176.605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-81.212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209.447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3667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8976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28493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09655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594.254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-594.254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64277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0C76B5DB-C553-409E-9F47-601BCDBCED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516096"/>
              </p:ext>
            </p:extLst>
          </p:nvPr>
        </p:nvGraphicFramePr>
        <p:xfrm>
          <a:off x="2355633" y="2224552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170794930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052120837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diciembre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4925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8462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-18.048,27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9803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3.308,56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63509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1.958,76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770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-29,51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90976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8.955,25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2825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28176" y="754789"/>
            <a:ext cx="808764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28175" y="1509220"/>
            <a:ext cx="8087647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AAC268F-5256-47F7-88F3-44E22198C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860323"/>
              </p:ext>
            </p:extLst>
          </p:nvPr>
        </p:nvGraphicFramePr>
        <p:xfrm>
          <a:off x="527535" y="1820366"/>
          <a:ext cx="8065768" cy="1630164"/>
        </p:xfrm>
        <a:graphic>
          <a:graphicData uri="http://schemas.openxmlformats.org/drawingml/2006/table">
            <a:tbl>
              <a:tblPr/>
              <a:tblGrid>
                <a:gridCol w="263760">
                  <a:extLst>
                    <a:ext uri="{9D8B030D-6E8A-4147-A177-3AD203B41FA5}">
                      <a16:colId xmlns:a16="http://schemas.microsoft.com/office/drawing/2014/main" val="2996376140"/>
                    </a:ext>
                  </a:extLst>
                </a:gridCol>
                <a:gridCol w="263760">
                  <a:extLst>
                    <a:ext uri="{9D8B030D-6E8A-4147-A177-3AD203B41FA5}">
                      <a16:colId xmlns:a16="http://schemas.microsoft.com/office/drawing/2014/main" val="2441440800"/>
                    </a:ext>
                  </a:extLst>
                </a:gridCol>
                <a:gridCol w="263760">
                  <a:extLst>
                    <a:ext uri="{9D8B030D-6E8A-4147-A177-3AD203B41FA5}">
                      <a16:colId xmlns:a16="http://schemas.microsoft.com/office/drawing/2014/main" val="140070380"/>
                    </a:ext>
                  </a:extLst>
                </a:gridCol>
                <a:gridCol w="2975209">
                  <a:extLst>
                    <a:ext uri="{9D8B030D-6E8A-4147-A177-3AD203B41FA5}">
                      <a16:colId xmlns:a16="http://schemas.microsoft.com/office/drawing/2014/main" val="3601922329"/>
                    </a:ext>
                  </a:extLst>
                </a:gridCol>
                <a:gridCol w="706875">
                  <a:extLst>
                    <a:ext uri="{9D8B030D-6E8A-4147-A177-3AD203B41FA5}">
                      <a16:colId xmlns:a16="http://schemas.microsoft.com/office/drawing/2014/main" val="1034536874"/>
                    </a:ext>
                  </a:extLst>
                </a:gridCol>
                <a:gridCol w="706875">
                  <a:extLst>
                    <a:ext uri="{9D8B030D-6E8A-4147-A177-3AD203B41FA5}">
                      <a16:colId xmlns:a16="http://schemas.microsoft.com/office/drawing/2014/main" val="3375947295"/>
                    </a:ext>
                  </a:extLst>
                </a:gridCol>
                <a:gridCol w="706875">
                  <a:extLst>
                    <a:ext uri="{9D8B030D-6E8A-4147-A177-3AD203B41FA5}">
                      <a16:colId xmlns:a16="http://schemas.microsoft.com/office/drawing/2014/main" val="389921782"/>
                    </a:ext>
                  </a:extLst>
                </a:gridCol>
                <a:gridCol w="706875">
                  <a:extLst>
                    <a:ext uri="{9D8B030D-6E8A-4147-A177-3AD203B41FA5}">
                      <a16:colId xmlns:a16="http://schemas.microsoft.com/office/drawing/2014/main" val="2274748725"/>
                    </a:ext>
                  </a:extLst>
                </a:gridCol>
                <a:gridCol w="751715">
                  <a:extLst>
                    <a:ext uri="{9D8B030D-6E8A-4147-A177-3AD203B41FA5}">
                      <a16:colId xmlns:a16="http://schemas.microsoft.com/office/drawing/2014/main" val="3993883738"/>
                    </a:ext>
                  </a:extLst>
                </a:gridCol>
                <a:gridCol w="720064">
                  <a:extLst>
                    <a:ext uri="{9D8B030D-6E8A-4147-A177-3AD203B41FA5}">
                      <a16:colId xmlns:a16="http://schemas.microsoft.com/office/drawing/2014/main" val="2926379618"/>
                    </a:ext>
                  </a:extLst>
                </a:gridCol>
              </a:tblGrid>
              <a:tr h="1481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800866"/>
                  </a:ext>
                </a:extLst>
              </a:tr>
              <a:tr h="3878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757520"/>
                  </a:ext>
                </a:extLst>
              </a:tr>
              <a:tr h="1662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-183.972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884646"/>
                  </a:ext>
                </a:extLst>
              </a:tr>
              <a:tr h="132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872448"/>
                  </a:ext>
                </a:extLst>
              </a:tr>
              <a:tr h="132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84830"/>
                  </a:ext>
                </a:extLst>
              </a:tr>
              <a:tr h="132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427606"/>
                  </a:ext>
                </a:extLst>
              </a:tr>
              <a:tr h="132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08351"/>
                  </a:ext>
                </a:extLst>
              </a:tr>
              <a:tr h="132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17.571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1140,3%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943647"/>
                  </a:ext>
                </a:extLst>
              </a:tr>
              <a:tr h="132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1103,1%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854265"/>
                  </a:ext>
                </a:extLst>
              </a:tr>
              <a:tr h="132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441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5" y="709927"/>
            <a:ext cx="801357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212" y="1339889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6E03FDB-F3C1-4916-B56F-559B1C0EB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8908"/>
              </p:ext>
            </p:extLst>
          </p:nvPr>
        </p:nvGraphicFramePr>
        <p:xfrm>
          <a:off x="546455" y="1689141"/>
          <a:ext cx="8023703" cy="1582275"/>
        </p:xfrm>
        <a:graphic>
          <a:graphicData uri="http://schemas.openxmlformats.org/drawingml/2006/table">
            <a:tbl>
              <a:tblPr/>
              <a:tblGrid>
                <a:gridCol w="288198">
                  <a:extLst>
                    <a:ext uri="{9D8B030D-6E8A-4147-A177-3AD203B41FA5}">
                      <a16:colId xmlns:a16="http://schemas.microsoft.com/office/drawing/2014/main" val="815876186"/>
                    </a:ext>
                  </a:extLst>
                </a:gridCol>
                <a:gridCol w="255635">
                  <a:extLst>
                    <a:ext uri="{9D8B030D-6E8A-4147-A177-3AD203B41FA5}">
                      <a16:colId xmlns:a16="http://schemas.microsoft.com/office/drawing/2014/main" val="3842433963"/>
                    </a:ext>
                  </a:extLst>
                </a:gridCol>
                <a:gridCol w="255635">
                  <a:extLst>
                    <a:ext uri="{9D8B030D-6E8A-4147-A177-3AD203B41FA5}">
                      <a16:colId xmlns:a16="http://schemas.microsoft.com/office/drawing/2014/main" val="1429999228"/>
                    </a:ext>
                  </a:extLst>
                </a:gridCol>
                <a:gridCol w="3057390">
                  <a:extLst>
                    <a:ext uri="{9D8B030D-6E8A-4147-A177-3AD203B41FA5}">
                      <a16:colId xmlns:a16="http://schemas.microsoft.com/office/drawing/2014/main" val="2540755704"/>
                    </a:ext>
                  </a:extLst>
                </a:gridCol>
                <a:gridCol w="685101">
                  <a:extLst>
                    <a:ext uri="{9D8B030D-6E8A-4147-A177-3AD203B41FA5}">
                      <a16:colId xmlns:a16="http://schemas.microsoft.com/office/drawing/2014/main" val="3788166917"/>
                    </a:ext>
                  </a:extLst>
                </a:gridCol>
                <a:gridCol w="685101">
                  <a:extLst>
                    <a:ext uri="{9D8B030D-6E8A-4147-A177-3AD203B41FA5}">
                      <a16:colId xmlns:a16="http://schemas.microsoft.com/office/drawing/2014/main" val="2559076143"/>
                    </a:ext>
                  </a:extLst>
                </a:gridCol>
                <a:gridCol w="685101">
                  <a:extLst>
                    <a:ext uri="{9D8B030D-6E8A-4147-A177-3AD203B41FA5}">
                      <a16:colId xmlns:a16="http://schemas.microsoft.com/office/drawing/2014/main" val="685640574"/>
                    </a:ext>
                  </a:extLst>
                </a:gridCol>
                <a:gridCol w="685101">
                  <a:extLst>
                    <a:ext uri="{9D8B030D-6E8A-4147-A177-3AD203B41FA5}">
                      <a16:colId xmlns:a16="http://schemas.microsoft.com/office/drawing/2014/main" val="3768167172"/>
                    </a:ext>
                  </a:extLst>
                </a:gridCol>
                <a:gridCol w="728559">
                  <a:extLst>
                    <a:ext uri="{9D8B030D-6E8A-4147-A177-3AD203B41FA5}">
                      <a16:colId xmlns:a16="http://schemas.microsoft.com/office/drawing/2014/main" val="3937590508"/>
                    </a:ext>
                  </a:extLst>
                </a:gridCol>
                <a:gridCol w="697882">
                  <a:extLst>
                    <a:ext uri="{9D8B030D-6E8A-4147-A177-3AD203B41FA5}">
                      <a16:colId xmlns:a16="http://schemas.microsoft.com/office/drawing/2014/main" val="1838488734"/>
                    </a:ext>
                  </a:extLst>
                </a:gridCol>
              </a:tblGrid>
              <a:tr h="128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829285"/>
                  </a:ext>
                </a:extLst>
              </a:tr>
              <a:tr h="3711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985652"/>
                  </a:ext>
                </a:extLst>
              </a:tr>
              <a:tr h="159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778.658.802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376.548.691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778.658.802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193,6%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336456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406.861.905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385.759.986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431.310.354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2043,9%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298420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21.101.919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406.861.905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385.759.986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431.310.354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2043,9%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184512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381.008.192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371.796.897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-9.211.295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347.348.448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43061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381.008.182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371.796.887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-9.211.295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347.348.448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94281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22.743.297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13.532.002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-9.211.295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13.532.000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885859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358.264.885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333.816.448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308528"/>
                  </a:ext>
                </a:extLst>
              </a:tr>
              <a:tr h="1211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76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59889" y="74967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1188" y="1410726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1937" y="4128202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5E2E9CA-15A7-472C-9758-87E5B25837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96420"/>
              </p:ext>
            </p:extLst>
          </p:nvPr>
        </p:nvGraphicFramePr>
        <p:xfrm>
          <a:off x="559889" y="1770766"/>
          <a:ext cx="8013573" cy="2210755"/>
        </p:xfrm>
        <a:graphic>
          <a:graphicData uri="http://schemas.openxmlformats.org/drawingml/2006/table">
            <a:tbl>
              <a:tblPr/>
              <a:tblGrid>
                <a:gridCol w="285791">
                  <a:extLst>
                    <a:ext uri="{9D8B030D-6E8A-4147-A177-3AD203B41FA5}">
                      <a16:colId xmlns:a16="http://schemas.microsoft.com/office/drawing/2014/main" val="4263155364"/>
                    </a:ext>
                  </a:extLst>
                </a:gridCol>
                <a:gridCol w="3223721">
                  <a:extLst>
                    <a:ext uri="{9D8B030D-6E8A-4147-A177-3AD203B41FA5}">
                      <a16:colId xmlns:a16="http://schemas.microsoft.com/office/drawing/2014/main" val="1191421569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42514032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3554608671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852233346"/>
                    </a:ext>
                  </a:extLst>
                </a:gridCol>
                <a:gridCol w="765919">
                  <a:extLst>
                    <a:ext uri="{9D8B030D-6E8A-4147-A177-3AD203B41FA5}">
                      <a16:colId xmlns:a16="http://schemas.microsoft.com/office/drawing/2014/main" val="234346108"/>
                    </a:ext>
                  </a:extLst>
                </a:gridCol>
                <a:gridCol w="697329">
                  <a:extLst>
                    <a:ext uri="{9D8B030D-6E8A-4147-A177-3AD203B41FA5}">
                      <a16:colId xmlns:a16="http://schemas.microsoft.com/office/drawing/2014/main" val="3291898725"/>
                    </a:ext>
                  </a:extLst>
                </a:gridCol>
                <a:gridCol w="743056">
                  <a:extLst>
                    <a:ext uri="{9D8B030D-6E8A-4147-A177-3AD203B41FA5}">
                      <a16:colId xmlns:a16="http://schemas.microsoft.com/office/drawing/2014/main" val="3786542945"/>
                    </a:ext>
                  </a:extLst>
                </a:gridCol>
              </a:tblGrid>
              <a:tr h="1350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38" marR="8438" marT="8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299115"/>
                  </a:ext>
                </a:extLst>
              </a:tr>
              <a:tr h="41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38" marR="8438" marT="8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066509"/>
                  </a:ext>
                </a:extLst>
              </a:tr>
              <a:tr h="1434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49.671.985.498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62.538.161.315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12.866.175.817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62.473.763.117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165091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129.914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109.153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243821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289.525.119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10.471.275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286.872.336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161176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4.340.029.994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7.271.578.644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2.931.548.650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6.597.547.486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398598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55.000.020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56.639.041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283195205,0%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149711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42.307.185.041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1.778.182.169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41.213.155.328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913091"/>
                  </a:ext>
                </a:extLst>
              </a:tr>
              <a:tr h="1687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239.524.775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-10.071.230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230.854.181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965769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311.122.106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1.301.947.323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990.825.217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3.083.940.126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991,2%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138982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1.155.500.030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1.155.500.030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1.123.573.005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70694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1.457.909.807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1.135.134.137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-322.775.670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1.047.973.349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858697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2.500.140.936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8.782.636.312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6.282.495.376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8.833.099.112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353,3%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563206"/>
                  </a:ext>
                </a:extLst>
              </a:tr>
              <a:tr h="135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-5.000.000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38" marR="8438" marT="84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82564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786DD57-C140-4D96-AA09-F97D6B378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98697"/>
              </p:ext>
            </p:extLst>
          </p:nvPr>
        </p:nvGraphicFramePr>
        <p:xfrm>
          <a:off x="559889" y="4562915"/>
          <a:ext cx="8013575" cy="1623042"/>
        </p:xfrm>
        <a:graphic>
          <a:graphicData uri="http://schemas.openxmlformats.org/drawingml/2006/table">
            <a:tbl>
              <a:tblPr/>
              <a:tblGrid>
                <a:gridCol w="287431">
                  <a:extLst>
                    <a:ext uri="{9D8B030D-6E8A-4147-A177-3AD203B41FA5}">
                      <a16:colId xmlns:a16="http://schemas.microsoft.com/office/drawing/2014/main" val="2090122264"/>
                    </a:ext>
                  </a:extLst>
                </a:gridCol>
                <a:gridCol w="3242220">
                  <a:extLst>
                    <a:ext uri="{9D8B030D-6E8A-4147-A177-3AD203B41FA5}">
                      <a16:colId xmlns:a16="http://schemas.microsoft.com/office/drawing/2014/main" val="3097508981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497429102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3019134813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2331723791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644364733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1788477476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2889711260"/>
                    </a:ext>
                  </a:extLst>
                </a:gridCol>
              </a:tblGrid>
              <a:tr h="1338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29308"/>
                  </a:ext>
                </a:extLst>
              </a:tr>
              <a:tr h="4099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228523"/>
                  </a:ext>
                </a:extLst>
              </a:tr>
              <a:tr h="142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6.182.873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11.087.978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4.905.105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7.363.596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233437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6595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799479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378895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306.055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-33.301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303.966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682887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4.773.813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9.101.482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4.327.669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5.363.148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373129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1.653.500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616.953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1.669.817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939718"/>
                  </a:ext>
                </a:extLst>
              </a:tr>
              <a:tr h="133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0857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662059"/>
            <a:ext cx="797247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2110" y="16485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B6AB107-9F51-44EF-8AAA-7AD4D97CC4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560493"/>
              </p:ext>
            </p:extLst>
          </p:nvPr>
        </p:nvGraphicFramePr>
        <p:xfrm>
          <a:off x="542110" y="2060136"/>
          <a:ext cx="7972479" cy="1455085"/>
        </p:xfrm>
        <a:graphic>
          <a:graphicData uri="http://schemas.openxmlformats.org/drawingml/2006/table">
            <a:tbl>
              <a:tblPr/>
              <a:tblGrid>
                <a:gridCol w="287612">
                  <a:extLst>
                    <a:ext uri="{9D8B030D-6E8A-4147-A177-3AD203B41FA5}">
                      <a16:colId xmlns:a16="http://schemas.microsoft.com/office/drawing/2014/main" val="1264205252"/>
                    </a:ext>
                  </a:extLst>
                </a:gridCol>
                <a:gridCol w="259800">
                  <a:extLst>
                    <a:ext uri="{9D8B030D-6E8A-4147-A177-3AD203B41FA5}">
                      <a16:colId xmlns:a16="http://schemas.microsoft.com/office/drawing/2014/main" val="2587368823"/>
                    </a:ext>
                  </a:extLst>
                </a:gridCol>
                <a:gridCol w="259800">
                  <a:extLst>
                    <a:ext uri="{9D8B030D-6E8A-4147-A177-3AD203B41FA5}">
                      <a16:colId xmlns:a16="http://schemas.microsoft.com/office/drawing/2014/main" val="3944810209"/>
                    </a:ext>
                  </a:extLst>
                </a:gridCol>
                <a:gridCol w="2930538">
                  <a:extLst>
                    <a:ext uri="{9D8B030D-6E8A-4147-A177-3AD203B41FA5}">
                      <a16:colId xmlns:a16="http://schemas.microsoft.com/office/drawing/2014/main" val="2537421471"/>
                    </a:ext>
                  </a:extLst>
                </a:gridCol>
                <a:gridCol w="696262">
                  <a:extLst>
                    <a:ext uri="{9D8B030D-6E8A-4147-A177-3AD203B41FA5}">
                      <a16:colId xmlns:a16="http://schemas.microsoft.com/office/drawing/2014/main" val="3534545791"/>
                    </a:ext>
                  </a:extLst>
                </a:gridCol>
                <a:gridCol w="696262">
                  <a:extLst>
                    <a:ext uri="{9D8B030D-6E8A-4147-A177-3AD203B41FA5}">
                      <a16:colId xmlns:a16="http://schemas.microsoft.com/office/drawing/2014/main" val="3845126514"/>
                    </a:ext>
                  </a:extLst>
                </a:gridCol>
                <a:gridCol w="696262">
                  <a:extLst>
                    <a:ext uri="{9D8B030D-6E8A-4147-A177-3AD203B41FA5}">
                      <a16:colId xmlns:a16="http://schemas.microsoft.com/office/drawing/2014/main" val="33429655"/>
                    </a:ext>
                  </a:extLst>
                </a:gridCol>
                <a:gridCol w="696262">
                  <a:extLst>
                    <a:ext uri="{9D8B030D-6E8A-4147-A177-3AD203B41FA5}">
                      <a16:colId xmlns:a16="http://schemas.microsoft.com/office/drawing/2014/main" val="3692948439"/>
                    </a:ext>
                  </a:extLst>
                </a:gridCol>
                <a:gridCol w="740429">
                  <a:extLst>
                    <a:ext uri="{9D8B030D-6E8A-4147-A177-3AD203B41FA5}">
                      <a16:colId xmlns:a16="http://schemas.microsoft.com/office/drawing/2014/main" val="3613673100"/>
                    </a:ext>
                  </a:extLst>
                </a:gridCol>
                <a:gridCol w="709252">
                  <a:extLst>
                    <a:ext uri="{9D8B030D-6E8A-4147-A177-3AD203B41FA5}">
                      <a16:colId xmlns:a16="http://schemas.microsoft.com/office/drawing/2014/main" val="2352623029"/>
                    </a:ext>
                  </a:extLst>
                </a:gridCol>
              </a:tblGrid>
              <a:tr h="1423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137104"/>
                  </a:ext>
                </a:extLst>
              </a:tr>
              <a:tr h="3726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53120"/>
                  </a:ext>
                </a:extLst>
              </a:tr>
              <a:tr h="1596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271.746.028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154.561.189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265.313.174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224104"/>
                  </a:ext>
                </a:extLst>
              </a:tr>
              <a:tr h="127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607950"/>
                  </a:ext>
                </a:extLst>
              </a:tr>
              <a:tr h="136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599566"/>
                  </a:ext>
                </a:extLst>
              </a:tr>
              <a:tr h="247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86.157.160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43.916.958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130.074.118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867053"/>
                  </a:ext>
                </a:extLst>
              </a:tr>
              <a:tr h="127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141.671.910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110.644.231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135.239.056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816228"/>
                  </a:ext>
                </a:extLst>
              </a:tr>
              <a:tr h="127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31.027.679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141.671.910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110.644.231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135.239.056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469139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723EDF6-7C48-4E9D-A1DA-BB10572C3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8011201"/>
              </p:ext>
            </p:extLst>
          </p:nvPr>
        </p:nvGraphicFramePr>
        <p:xfrm>
          <a:off x="2355850" y="4221088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58464384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414180354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diciembre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6328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30 de septiembre de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704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7840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6251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2723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39555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575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6" y="785169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836" y="146404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51F2015-DF18-4FB7-A6AA-9BCDB9FAA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901213"/>
              </p:ext>
            </p:extLst>
          </p:nvPr>
        </p:nvGraphicFramePr>
        <p:xfrm>
          <a:off x="544292" y="1839864"/>
          <a:ext cx="7972477" cy="168005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26851773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4179748342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78393528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82587272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915487667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49033596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3238208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460817752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079468710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2368351589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110550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296033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3041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84708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06492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861717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4488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67822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50115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3921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FF284F6-4C0A-44A2-9EB6-CCA8918A6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865280"/>
              </p:ext>
            </p:extLst>
          </p:nvPr>
        </p:nvGraphicFramePr>
        <p:xfrm>
          <a:off x="538836" y="4144159"/>
          <a:ext cx="7972476" cy="1709823"/>
        </p:xfrm>
        <a:graphic>
          <a:graphicData uri="http://schemas.openxmlformats.org/drawingml/2006/table">
            <a:tbl>
              <a:tblPr/>
              <a:tblGrid>
                <a:gridCol w="288748">
                  <a:extLst>
                    <a:ext uri="{9D8B030D-6E8A-4147-A177-3AD203B41FA5}">
                      <a16:colId xmlns:a16="http://schemas.microsoft.com/office/drawing/2014/main" val="201611552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38171068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163984559"/>
                    </a:ext>
                  </a:extLst>
                </a:gridCol>
                <a:gridCol w="2858112">
                  <a:extLst>
                    <a:ext uri="{9D8B030D-6E8A-4147-A177-3AD203B41FA5}">
                      <a16:colId xmlns:a16="http://schemas.microsoft.com/office/drawing/2014/main" val="365545432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21061540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86168833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42531385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53423045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2587227529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1810686202"/>
                    </a:ext>
                  </a:extLst>
                </a:gridCol>
              </a:tblGrid>
              <a:tr h="141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681951"/>
                  </a:ext>
                </a:extLst>
              </a:tr>
              <a:tr h="3692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225222"/>
                  </a:ext>
                </a:extLst>
              </a:tr>
              <a:tr h="1582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539273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325033"/>
                  </a:ext>
                </a:extLst>
              </a:tr>
              <a:tr h="135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376018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547515"/>
                  </a:ext>
                </a:extLst>
              </a:tr>
              <a:tr h="244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859066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572961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64625"/>
                  </a:ext>
                </a:extLst>
              </a:tr>
              <a:tr h="126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744345"/>
                  </a:ext>
                </a:extLst>
              </a:tr>
            </a:tbl>
          </a:graphicData>
        </a:graphic>
      </p:graphicFrame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481250" y="3791456"/>
            <a:ext cx="7972477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64869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622" y="140198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7ABA932-C5AE-42F0-8DCB-226EDB1419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58907"/>
              </p:ext>
            </p:extLst>
          </p:nvPr>
        </p:nvGraphicFramePr>
        <p:xfrm>
          <a:off x="550420" y="1746557"/>
          <a:ext cx="7972478" cy="4351339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2012446833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2443779513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47860535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2546545956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452184717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888484049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324187000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2430269479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905514833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993439421"/>
                    </a:ext>
                  </a:extLst>
                </a:gridCol>
              </a:tblGrid>
              <a:tr h="137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622567"/>
                  </a:ext>
                </a:extLst>
              </a:tr>
              <a:tr h="3363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35188"/>
                  </a:ext>
                </a:extLst>
              </a:tr>
              <a:tr h="1441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1.037.914.214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825.816.851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-212.097.363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748.375.335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20077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157.244.381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-4.871.892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149.511.441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21820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162.116.273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157.244.381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-4.871.892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149.511.441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924877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4.190.453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4.361.373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4.151.061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429307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4.535.372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5.151.477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616.105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4.451.447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636691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4.186.668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4.821.951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635.283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4.649.207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061000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4.978.683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5.037.577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58.894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4.506.761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29997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5.273.201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5.108.905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-164.296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4.928.862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765818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3.952.055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4.090.418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138.363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3.981.763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418864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4.559.682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4.657.286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97.604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4.657.286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84371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5.558.582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5.624.277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65.695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5.624.277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351990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5.141.688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5.484.265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342.577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5.484.265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833561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4.912.364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5.047.009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134.645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5.043.181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50093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5.342.893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5.068.770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-274.123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5.240.375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516904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4.664.732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4.872.101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207.369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4.637.567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509471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7.352.877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7.508.610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155.733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7.504.309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56999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4.609.771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4.648.323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38.552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4.622.774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865679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4.275.399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4.260.084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4.172.632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59504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2.528.462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2.548.478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20.016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2.548.478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10053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3.295.240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38794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5.895.503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5.895.503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874734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4.961.347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2.321.449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021264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6.028.604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4.559.680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51136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3.955.188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-2.978.688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976.500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368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786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689" y="1331925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F0BC6AE-3482-4A7E-B6CD-1E4D53A63C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08435"/>
              </p:ext>
            </p:extLst>
          </p:nvPr>
        </p:nvGraphicFramePr>
        <p:xfrm>
          <a:off x="528169" y="1708030"/>
          <a:ext cx="7986103" cy="4309930"/>
        </p:xfrm>
        <a:graphic>
          <a:graphicData uri="http://schemas.openxmlformats.org/drawingml/2006/table">
            <a:tbl>
              <a:tblPr/>
              <a:tblGrid>
                <a:gridCol w="263742">
                  <a:extLst>
                    <a:ext uri="{9D8B030D-6E8A-4147-A177-3AD203B41FA5}">
                      <a16:colId xmlns:a16="http://schemas.microsoft.com/office/drawing/2014/main" val="2537523082"/>
                    </a:ext>
                  </a:extLst>
                </a:gridCol>
                <a:gridCol w="263742">
                  <a:extLst>
                    <a:ext uri="{9D8B030D-6E8A-4147-A177-3AD203B41FA5}">
                      <a16:colId xmlns:a16="http://schemas.microsoft.com/office/drawing/2014/main" val="3562278635"/>
                    </a:ext>
                  </a:extLst>
                </a:gridCol>
                <a:gridCol w="263742">
                  <a:extLst>
                    <a:ext uri="{9D8B030D-6E8A-4147-A177-3AD203B41FA5}">
                      <a16:colId xmlns:a16="http://schemas.microsoft.com/office/drawing/2014/main" val="2124228603"/>
                    </a:ext>
                  </a:extLst>
                </a:gridCol>
                <a:gridCol w="2975008">
                  <a:extLst>
                    <a:ext uri="{9D8B030D-6E8A-4147-A177-3AD203B41FA5}">
                      <a16:colId xmlns:a16="http://schemas.microsoft.com/office/drawing/2014/main" val="497929796"/>
                    </a:ext>
                  </a:extLst>
                </a:gridCol>
                <a:gridCol w="706828">
                  <a:extLst>
                    <a:ext uri="{9D8B030D-6E8A-4147-A177-3AD203B41FA5}">
                      <a16:colId xmlns:a16="http://schemas.microsoft.com/office/drawing/2014/main" val="3104145594"/>
                    </a:ext>
                  </a:extLst>
                </a:gridCol>
                <a:gridCol w="706828">
                  <a:extLst>
                    <a:ext uri="{9D8B030D-6E8A-4147-A177-3AD203B41FA5}">
                      <a16:colId xmlns:a16="http://schemas.microsoft.com/office/drawing/2014/main" val="2018641490"/>
                    </a:ext>
                  </a:extLst>
                </a:gridCol>
                <a:gridCol w="706828">
                  <a:extLst>
                    <a:ext uri="{9D8B030D-6E8A-4147-A177-3AD203B41FA5}">
                      <a16:colId xmlns:a16="http://schemas.microsoft.com/office/drawing/2014/main" val="2379923727"/>
                    </a:ext>
                  </a:extLst>
                </a:gridCol>
                <a:gridCol w="706828">
                  <a:extLst>
                    <a:ext uri="{9D8B030D-6E8A-4147-A177-3AD203B41FA5}">
                      <a16:colId xmlns:a16="http://schemas.microsoft.com/office/drawing/2014/main" val="3981895169"/>
                    </a:ext>
                  </a:extLst>
                </a:gridCol>
                <a:gridCol w="654080">
                  <a:extLst>
                    <a:ext uri="{9D8B030D-6E8A-4147-A177-3AD203B41FA5}">
                      <a16:colId xmlns:a16="http://schemas.microsoft.com/office/drawing/2014/main" val="3524120596"/>
                    </a:ext>
                  </a:extLst>
                </a:gridCol>
                <a:gridCol w="738477">
                  <a:extLst>
                    <a:ext uri="{9D8B030D-6E8A-4147-A177-3AD203B41FA5}">
                      <a16:colId xmlns:a16="http://schemas.microsoft.com/office/drawing/2014/main" val="870033061"/>
                    </a:ext>
                  </a:extLst>
                </a:gridCol>
              </a:tblGrid>
              <a:tr h="1197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54" marR="7554" marT="7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54" marR="7554" marT="75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198466"/>
                  </a:ext>
                </a:extLst>
              </a:tr>
              <a:tr h="2394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792284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3.658.614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3.625.274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661828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6.064.054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4.940.013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16985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5.072.544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5.050.507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-22.037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5.072.544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847020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9.225.815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9.225.815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489340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8.639.199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4.993.613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-3.645.586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4.993.613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329740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5.587.289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5.487.289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5.176.257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913193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3.926.727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3.926.727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57993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11.845.617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11.837.842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011380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3.222.990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3.222.990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309423"/>
                  </a:ext>
                </a:extLst>
              </a:tr>
              <a:tr h="239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2.037.481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1.731.889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-305.592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1.648.581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39111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2.637.179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2.589.168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-48.011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2.589.168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24083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668.572.470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-207.225.471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598.863.894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583337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875.797.941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668.572.470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-207.225.471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598.863.894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306558"/>
                  </a:ext>
                </a:extLst>
              </a:tr>
              <a:tr h="239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92.285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92.285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578791"/>
                  </a:ext>
                </a:extLst>
              </a:tr>
              <a:tr h="239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113.694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113.694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643928"/>
                  </a:ext>
                </a:extLst>
              </a:tr>
              <a:tr h="239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245.791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239.663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738345"/>
                  </a:ext>
                </a:extLst>
              </a:tr>
              <a:tr h="239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139.841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139.841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672135"/>
                  </a:ext>
                </a:extLst>
              </a:tr>
              <a:tr h="239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134.622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134.622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926529"/>
                  </a:ext>
                </a:extLst>
              </a:tr>
              <a:tr h="239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143.502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143.502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6440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10.458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083664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163.481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163.481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745729"/>
                  </a:ext>
                </a:extLst>
              </a:tr>
              <a:tr h="239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117.663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117.623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06312"/>
                  </a:ext>
                </a:extLst>
              </a:tr>
              <a:tr h="239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78.371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78.371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963271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92.963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92.963</a:t>
                      </a:r>
                    </a:p>
                  </a:txBody>
                  <a:tcPr marL="7554" marR="7554" marT="75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54" marR="7554" marT="755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501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740833"/>
            <a:ext cx="7963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753" y="1412776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A7F7386-6BC2-47FF-98BD-63ECE432A9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976799"/>
              </p:ext>
            </p:extLst>
          </p:nvPr>
        </p:nvGraphicFramePr>
        <p:xfrm>
          <a:off x="544292" y="1768806"/>
          <a:ext cx="7968092" cy="3638456"/>
        </p:xfrm>
        <a:graphic>
          <a:graphicData uri="http://schemas.openxmlformats.org/drawingml/2006/table">
            <a:tbl>
              <a:tblPr/>
              <a:tblGrid>
                <a:gridCol w="263147">
                  <a:extLst>
                    <a:ext uri="{9D8B030D-6E8A-4147-A177-3AD203B41FA5}">
                      <a16:colId xmlns:a16="http://schemas.microsoft.com/office/drawing/2014/main" val="2094556814"/>
                    </a:ext>
                  </a:extLst>
                </a:gridCol>
                <a:gridCol w="263147">
                  <a:extLst>
                    <a:ext uri="{9D8B030D-6E8A-4147-A177-3AD203B41FA5}">
                      <a16:colId xmlns:a16="http://schemas.microsoft.com/office/drawing/2014/main" val="1996289603"/>
                    </a:ext>
                  </a:extLst>
                </a:gridCol>
                <a:gridCol w="263147">
                  <a:extLst>
                    <a:ext uri="{9D8B030D-6E8A-4147-A177-3AD203B41FA5}">
                      <a16:colId xmlns:a16="http://schemas.microsoft.com/office/drawing/2014/main" val="2711242939"/>
                    </a:ext>
                  </a:extLst>
                </a:gridCol>
                <a:gridCol w="2968299">
                  <a:extLst>
                    <a:ext uri="{9D8B030D-6E8A-4147-A177-3AD203B41FA5}">
                      <a16:colId xmlns:a16="http://schemas.microsoft.com/office/drawing/2014/main" val="1631952784"/>
                    </a:ext>
                  </a:extLst>
                </a:gridCol>
                <a:gridCol w="705234">
                  <a:extLst>
                    <a:ext uri="{9D8B030D-6E8A-4147-A177-3AD203B41FA5}">
                      <a16:colId xmlns:a16="http://schemas.microsoft.com/office/drawing/2014/main" val="2475103467"/>
                    </a:ext>
                  </a:extLst>
                </a:gridCol>
                <a:gridCol w="705234">
                  <a:extLst>
                    <a:ext uri="{9D8B030D-6E8A-4147-A177-3AD203B41FA5}">
                      <a16:colId xmlns:a16="http://schemas.microsoft.com/office/drawing/2014/main" val="3396278829"/>
                    </a:ext>
                  </a:extLst>
                </a:gridCol>
                <a:gridCol w="705234">
                  <a:extLst>
                    <a:ext uri="{9D8B030D-6E8A-4147-A177-3AD203B41FA5}">
                      <a16:colId xmlns:a16="http://schemas.microsoft.com/office/drawing/2014/main" val="4071075542"/>
                    </a:ext>
                  </a:extLst>
                </a:gridCol>
                <a:gridCol w="705234">
                  <a:extLst>
                    <a:ext uri="{9D8B030D-6E8A-4147-A177-3AD203B41FA5}">
                      <a16:colId xmlns:a16="http://schemas.microsoft.com/office/drawing/2014/main" val="140024794"/>
                    </a:ext>
                  </a:extLst>
                </a:gridCol>
                <a:gridCol w="652604">
                  <a:extLst>
                    <a:ext uri="{9D8B030D-6E8A-4147-A177-3AD203B41FA5}">
                      <a16:colId xmlns:a16="http://schemas.microsoft.com/office/drawing/2014/main" val="3581012377"/>
                    </a:ext>
                  </a:extLst>
                </a:gridCol>
                <a:gridCol w="736812">
                  <a:extLst>
                    <a:ext uri="{9D8B030D-6E8A-4147-A177-3AD203B41FA5}">
                      <a16:colId xmlns:a16="http://schemas.microsoft.com/office/drawing/2014/main" val="3696620542"/>
                    </a:ext>
                  </a:extLst>
                </a:gridCol>
              </a:tblGrid>
              <a:tr h="1254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890506"/>
                  </a:ext>
                </a:extLst>
              </a:tr>
              <a:tr h="2509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389131"/>
                  </a:ext>
                </a:extLst>
              </a:tr>
              <a:tr h="250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40.553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255590"/>
                  </a:ext>
                </a:extLst>
              </a:tr>
              <a:tr h="250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132.677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591116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38.391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38.391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865544"/>
                  </a:ext>
                </a:extLst>
              </a:tr>
              <a:tr h="250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112.108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63.525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953990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103.569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91.237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58963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33.725.798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20.035.598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-13.690.200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20.035.598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261564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62.154.907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49.864.975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-12.289.932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42.054.482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027923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43.076.671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26.687.650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-16.389.021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12.103.995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076997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53.695.195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46.748.473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-6.946.722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39.825.806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853120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57.227.453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29.751.865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-27.475.588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29.653.203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512005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60.954.914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46.771.389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-14.183.525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44.383.270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449017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69.159.330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51.978.825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-17.180.505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35.662.811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494831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75.129.735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62.307.556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-12.822.179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58.533.374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371238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81.911.342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70.431.059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-11.480.283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69.561.084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748014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61.228.565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53.827.667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-7.400.898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53.827.667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4969797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35.758.423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26.308.360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-9.450.063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15.889.687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519404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35.440.183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28.501.641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-6.938.542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28.347.879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897000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92.999.042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73.027.442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-19.971.600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72.764.001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137009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37.855.958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28.344.843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-9.511.115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25.502.948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555930"/>
                  </a:ext>
                </a:extLst>
              </a:tr>
              <a:tr h="2509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23.194.932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17.202.046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-5.992.886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17.715.827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354717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45.493.619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29.991.207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-15.502.412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26.336.682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456546"/>
                  </a:ext>
                </a:extLst>
              </a:tr>
              <a:tr h="125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4.972.694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9953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64960" y="742486"/>
            <a:ext cx="80140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4959" y="138799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8284" y="3829005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4A0D4DF-FB85-4EE5-96D2-0372B93F73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450995"/>
              </p:ext>
            </p:extLst>
          </p:nvPr>
        </p:nvGraphicFramePr>
        <p:xfrm>
          <a:off x="564959" y="1743127"/>
          <a:ext cx="8014083" cy="1487483"/>
        </p:xfrm>
        <a:graphic>
          <a:graphicData uri="http://schemas.openxmlformats.org/drawingml/2006/table">
            <a:tbl>
              <a:tblPr/>
              <a:tblGrid>
                <a:gridCol w="275208">
                  <a:extLst>
                    <a:ext uri="{9D8B030D-6E8A-4147-A177-3AD203B41FA5}">
                      <a16:colId xmlns:a16="http://schemas.microsoft.com/office/drawing/2014/main" val="2431539655"/>
                    </a:ext>
                  </a:extLst>
                </a:gridCol>
                <a:gridCol w="275208">
                  <a:extLst>
                    <a:ext uri="{9D8B030D-6E8A-4147-A177-3AD203B41FA5}">
                      <a16:colId xmlns:a16="http://schemas.microsoft.com/office/drawing/2014/main" val="3808386553"/>
                    </a:ext>
                  </a:extLst>
                </a:gridCol>
                <a:gridCol w="3104357">
                  <a:extLst>
                    <a:ext uri="{9D8B030D-6E8A-4147-A177-3AD203B41FA5}">
                      <a16:colId xmlns:a16="http://schemas.microsoft.com/office/drawing/2014/main" val="3587127870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64221501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795851548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1604699232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131315325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1838226275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2913717792"/>
                    </a:ext>
                  </a:extLst>
                </a:gridCol>
              </a:tblGrid>
              <a:tr h="1315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5919698"/>
                  </a:ext>
                </a:extLst>
              </a:tr>
              <a:tr h="4026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739219"/>
                  </a:ext>
                </a:extLst>
              </a:tr>
              <a:tr h="1396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4.098.705.400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2.857.738.281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4.087.148.426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704750"/>
                  </a:ext>
                </a:extLst>
              </a:tr>
              <a:tr h="131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6.143.717.639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1.607.525.062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7.183.592.618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35854"/>
                  </a:ext>
                </a:extLst>
              </a:tr>
              <a:tr h="131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9.022.161.087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6.272.424.146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9.063.953.293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05148"/>
                  </a:ext>
                </a:extLst>
              </a:tr>
              <a:tr h="131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40.529.002.872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42.307.185.041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1.778.182.169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41.213.155.328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665003"/>
                  </a:ext>
                </a:extLst>
              </a:tr>
              <a:tr h="131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201.553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-183.972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17.595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234929"/>
                  </a:ext>
                </a:extLst>
              </a:tr>
              <a:tr h="131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402.110.111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778.658.802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376.548.691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778.658.802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47045"/>
                  </a:ext>
                </a:extLst>
              </a:tr>
              <a:tr h="156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117.184.839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271.746.028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154.561.189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265.313.174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694168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74F7BC-187A-42B4-92AE-3DEB6FA2B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104199"/>
              </p:ext>
            </p:extLst>
          </p:nvPr>
        </p:nvGraphicFramePr>
        <p:xfrm>
          <a:off x="564959" y="4230256"/>
          <a:ext cx="8014083" cy="1370946"/>
        </p:xfrm>
        <a:graphic>
          <a:graphicData uri="http://schemas.openxmlformats.org/drawingml/2006/table">
            <a:tbl>
              <a:tblPr/>
              <a:tblGrid>
                <a:gridCol w="275208">
                  <a:extLst>
                    <a:ext uri="{9D8B030D-6E8A-4147-A177-3AD203B41FA5}">
                      <a16:colId xmlns:a16="http://schemas.microsoft.com/office/drawing/2014/main" val="1526686594"/>
                    </a:ext>
                  </a:extLst>
                </a:gridCol>
                <a:gridCol w="275208">
                  <a:extLst>
                    <a:ext uri="{9D8B030D-6E8A-4147-A177-3AD203B41FA5}">
                      <a16:colId xmlns:a16="http://schemas.microsoft.com/office/drawing/2014/main" val="697357205"/>
                    </a:ext>
                  </a:extLst>
                </a:gridCol>
                <a:gridCol w="3104357">
                  <a:extLst>
                    <a:ext uri="{9D8B030D-6E8A-4147-A177-3AD203B41FA5}">
                      <a16:colId xmlns:a16="http://schemas.microsoft.com/office/drawing/2014/main" val="37822996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13494612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3743376845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2304288458"/>
                    </a:ext>
                  </a:extLst>
                </a:gridCol>
                <a:gridCol w="737560">
                  <a:extLst>
                    <a:ext uri="{9D8B030D-6E8A-4147-A177-3AD203B41FA5}">
                      <a16:colId xmlns:a16="http://schemas.microsoft.com/office/drawing/2014/main" val="838515060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928747888"/>
                    </a:ext>
                  </a:extLst>
                </a:gridCol>
                <a:gridCol w="704535">
                  <a:extLst>
                    <a:ext uri="{9D8B030D-6E8A-4147-A177-3AD203B41FA5}">
                      <a16:colId xmlns:a16="http://schemas.microsoft.com/office/drawing/2014/main" val="562410610"/>
                    </a:ext>
                  </a:extLst>
                </a:gridCol>
              </a:tblGrid>
              <a:tr h="1354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94929"/>
                  </a:ext>
                </a:extLst>
              </a:tr>
              <a:tr h="414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096230"/>
                  </a:ext>
                </a:extLst>
              </a:tr>
              <a:tr h="143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5.782.929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1.440.462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1.930.678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0601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1.036.547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1.653.500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616.953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1.669.817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009175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339.356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306.055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-33.301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303.966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534962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892.567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4.806.090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3.913.523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4.805.705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854613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773.715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4.188.288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3.414.573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4.302.310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581853"/>
                  </a:ext>
                </a:extLst>
              </a:tr>
              <a:tr h="135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645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9208" y="734166"/>
            <a:ext cx="80752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18862" y="1412776"/>
            <a:ext cx="8085583" cy="3161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E211968-6538-4151-BB80-D8A1FE7E51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68727"/>
              </p:ext>
            </p:extLst>
          </p:nvPr>
        </p:nvGraphicFramePr>
        <p:xfrm>
          <a:off x="529209" y="1743054"/>
          <a:ext cx="8075237" cy="3556978"/>
        </p:xfrm>
        <a:graphic>
          <a:graphicData uri="http://schemas.openxmlformats.org/drawingml/2006/table">
            <a:tbl>
              <a:tblPr/>
              <a:tblGrid>
                <a:gridCol w="252825">
                  <a:extLst>
                    <a:ext uri="{9D8B030D-6E8A-4147-A177-3AD203B41FA5}">
                      <a16:colId xmlns:a16="http://schemas.microsoft.com/office/drawing/2014/main" val="4138662345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3151961586"/>
                    </a:ext>
                  </a:extLst>
                </a:gridCol>
                <a:gridCol w="252825">
                  <a:extLst>
                    <a:ext uri="{9D8B030D-6E8A-4147-A177-3AD203B41FA5}">
                      <a16:colId xmlns:a16="http://schemas.microsoft.com/office/drawing/2014/main" val="3973846735"/>
                    </a:ext>
                  </a:extLst>
                </a:gridCol>
                <a:gridCol w="2851868">
                  <a:extLst>
                    <a:ext uri="{9D8B030D-6E8A-4147-A177-3AD203B41FA5}">
                      <a16:colId xmlns:a16="http://schemas.microsoft.com/office/drawing/2014/main" val="4091711892"/>
                    </a:ext>
                  </a:extLst>
                </a:gridCol>
                <a:gridCol w="849493">
                  <a:extLst>
                    <a:ext uri="{9D8B030D-6E8A-4147-A177-3AD203B41FA5}">
                      <a16:colId xmlns:a16="http://schemas.microsoft.com/office/drawing/2014/main" val="385164235"/>
                    </a:ext>
                  </a:extLst>
                </a:gridCol>
                <a:gridCol w="829266">
                  <a:extLst>
                    <a:ext uri="{9D8B030D-6E8A-4147-A177-3AD203B41FA5}">
                      <a16:colId xmlns:a16="http://schemas.microsoft.com/office/drawing/2014/main" val="3280046541"/>
                    </a:ext>
                  </a:extLst>
                </a:gridCol>
                <a:gridCol w="750891">
                  <a:extLst>
                    <a:ext uri="{9D8B030D-6E8A-4147-A177-3AD203B41FA5}">
                      <a16:colId xmlns:a16="http://schemas.microsoft.com/office/drawing/2014/main" val="4276379693"/>
                    </a:ext>
                  </a:extLst>
                </a:gridCol>
                <a:gridCol w="811569">
                  <a:extLst>
                    <a:ext uri="{9D8B030D-6E8A-4147-A177-3AD203B41FA5}">
                      <a16:colId xmlns:a16="http://schemas.microsoft.com/office/drawing/2014/main" val="1620744701"/>
                    </a:ext>
                  </a:extLst>
                </a:gridCol>
                <a:gridCol w="616894">
                  <a:extLst>
                    <a:ext uri="{9D8B030D-6E8A-4147-A177-3AD203B41FA5}">
                      <a16:colId xmlns:a16="http://schemas.microsoft.com/office/drawing/2014/main" val="2625674614"/>
                    </a:ext>
                  </a:extLst>
                </a:gridCol>
                <a:gridCol w="606781">
                  <a:extLst>
                    <a:ext uri="{9D8B030D-6E8A-4147-A177-3AD203B41FA5}">
                      <a16:colId xmlns:a16="http://schemas.microsoft.com/office/drawing/2014/main" val="3636489980"/>
                    </a:ext>
                  </a:extLst>
                </a:gridCol>
              </a:tblGrid>
              <a:tr h="1493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417190"/>
                  </a:ext>
                </a:extLst>
              </a:tr>
              <a:tr h="3957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16009"/>
                  </a:ext>
                </a:extLst>
              </a:tr>
              <a:tr h="1609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1.240.967.119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4.098.705.400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2.857.738.281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4.087.148.426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3004269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1.169.432.222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4.028.793.215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2.859.360.993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4.017.934.191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45212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1.056.690.402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3.923.028.086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2.866.337.684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3.912.169.061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923844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3.458.449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3.121.225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992496"/>
                  </a:ext>
                </a:extLst>
              </a:tr>
              <a:tr h="25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39.231.665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35.631.665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30.024.621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841316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554.526.554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512.409.351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-42.117.203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509.380.702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631119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784607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312.127.313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337.523.600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25.396.287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337.523.600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965012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77.689.137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76.689.137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77.598.066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035097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69.169.722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62.869.722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-6.300.000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63.373.690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417225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546009"/>
                  </a:ext>
                </a:extLst>
              </a:tr>
              <a:tr h="2530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477.542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359.903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736583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596241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ley N° 21.230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2.868.108.600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2.866.687.282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34420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105.765.129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-6.976.691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105.765.130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830245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112.741.820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105.765.129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-6.976.691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105.765.130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230441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69.912.185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-1.622.712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69.214.235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516235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71.534.897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69.912.185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-1.622.712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69.214.235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543895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65.601.351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65.129.903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528359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3.074.546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2.921.193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711250"/>
                  </a:ext>
                </a:extLst>
              </a:tr>
              <a:tr h="130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1.236.288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1.163.139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552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19855"/>
            <a:ext cx="810460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383399"/>
            <a:ext cx="810460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1ED501A-324E-43A3-A33B-1FB8A17A8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44700"/>
              </p:ext>
            </p:extLst>
          </p:nvPr>
        </p:nvGraphicFramePr>
        <p:xfrm>
          <a:off x="539552" y="1768270"/>
          <a:ext cx="8099708" cy="4532967"/>
        </p:xfrm>
        <a:graphic>
          <a:graphicData uri="http://schemas.openxmlformats.org/drawingml/2006/table">
            <a:tbl>
              <a:tblPr/>
              <a:tblGrid>
                <a:gridCol w="242724">
                  <a:extLst>
                    <a:ext uri="{9D8B030D-6E8A-4147-A177-3AD203B41FA5}">
                      <a16:colId xmlns:a16="http://schemas.microsoft.com/office/drawing/2014/main" val="3963294408"/>
                    </a:ext>
                  </a:extLst>
                </a:gridCol>
                <a:gridCol w="242724">
                  <a:extLst>
                    <a:ext uri="{9D8B030D-6E8A-4147-A177-3AD203B41FA5}">
                      <a16:colId xmlns:a16="http://schemas.microsoft.com/office/drawing/2014/main" val="1408614007"/>
                    </a:ext>
                  </a:extLst>
                </a:gridCol>
                <a:gridCol w="242724">
                  <a:extLst>
                    <a:ext uri="{9D8B030D-6E8A-4147-A177-3AD203B41FA5}">
                      <a16:colId xmlns:a16="http://schemas.microsoft.com/office/drawing/2014/main" val="1631535064"/>
                    </a:ext>
                  </a:extLst>
                </a:gridCol>
                <a:gridCol w="2737930">
                  <a:extLst>
                    <a:ext uri="{9D8B030D-6E8A-4147-A177-3AD203B41FA5}">
                      <a16:colId xmlns:a16="http://schemas.microsoft.com/office/drawing/2014/main" val="4118376571"/>
                    </a:ext>
                  </a:extLst>
                </a:gridCol>
                <a:gridCol w="720890">
                  <a:extLst>
                    <a:ext uri="{9D8B030D-6E8A-4147-A177-3AD203B41FA5}">
                      <a16:colId xmlns:a16="http://schemas.microsoft.com/office/drawing/2014/main" val="3393198290"/>
                    </a:ext>
                  </a:extLst>
                </a:gridCol>
                <a:gridCol w="757300">
                  <a:extLst>
                    <a:ext uri="{9D8B030D-6E8A-4147-A177-3AD203B41FA5}">
                      <a16:colId xmlns:a16="http://schemas.microsoft.com/office/drawing/2014/main" val="2955318272"/>
                    </a:ext>
                  </a:extLst>
                </a:gridCol>
                <a:gridCol w="757300">
                  <a:extLst>
                    <a:ext uri="{9D8B030D-6E8A-4147-A177-3AD203B41FA5}">
                      <a16:colId xmlns:a16="http://schemas.microsoft.com/office/drawing/2014/main" val="1013639455"/>
                    </a:ext>
                  </a:extLst>
                </a:gridCol>
                <a:gridCol w="786427">
                  <a:extLst>
                    <a:ext uri="{9D8B030D-6E8A-4147-A177-3AD203B41FA5}">
                      <a16:colId xmlns:a16="http://schemas.microsoft.com/office/drawing/2014/main" val="3884647764"/>
                    </a:ext>
                  </a:extLst>
                </a:gridCol>
                <a:gridCol w="834971">
                  <a:extLst>
                    <a:ext uri="{9D8B030D-6E8A-4147-A177-3AD203B41FA5}">
                      <a16:colId xmlns:a16="http://schemas.microsoft.com/office/drawing/2014/main" val="2309293646"/>
                    </a:ext>
                  </a:extLst>
                </a:gridCol>
                <a:gridCol w="776718">
                  <a:extLst>
                    <a:ext uri="{9D8B030D-6E8A-4147-A177-3AD203B41FA5}">
                      <a16:colId xmlns:a16="http://schemas.microsoft.com/office/drawing/2014/main" val="2841741391"/>
                    </a:ext>
                  </a:extLst>
                </a:gridCol>
              </a:tblGrid>
              <a:tr h="1418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366132"/>
                  </a:ext>
                </a:extLst>
              </a:tr>
              <a:tr h="347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397239"/>
                  </a:ext>
                </a:extLst>
              </a:tr>
              <a:tr h="1489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4.536.192.577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6.143.717.639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1.607.525.062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7.183.592.618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139650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129.904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109.153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623280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279.053.844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289.525.119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10.471.275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286.872.336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647538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109.855.181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125.926.456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16.071.275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125.880.690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578359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51.498.737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65.798.737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65.753.198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940007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10.567.800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13.075.800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2.508.000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13.075.646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71657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47.788.644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47.051.919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-736.725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47.051.846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018163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160.991.646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221025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169.198.653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163.598.653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160.991.646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177629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207850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595167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2.922.324.339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2.955.466.930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33.142.591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2.300.027.736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489210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67.966.909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799.907.926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731.941.017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785.912.052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1156,3%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655942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2.065.443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1.115.443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1.217.980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881547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6.156.000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2.589.190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401548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Bienes Confiscados Ley N° 19.568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234.131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236.001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733892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11.294.342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11.353.068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58.726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11.353.068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502250"/>
                  </a:ext>
                </a:extLst>
              </a:tr>
              <a:tr h="250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20.850.730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14.850.730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16.337.997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638249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511717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ley N° 21.230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132694"/>
                  </a:ext>
                </a:extLst>
              </a:tr>
              <a:tr h="2509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8.877.695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-8.869.599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8.096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582497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10.709.310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6.009.310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5.239.566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593169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7.779.248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6.357.871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928218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Trabajadores Independientes Ley N° 21.242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303882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756.000.010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756.000.010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742.572.285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445179"/>
                  </a:ext>
                </a:extLst>
              </a:tr>
              <a:tr h="141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445.200.596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1.266.691.474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821.490.878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1.243.570.366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417628"/>
                  </a:ext>
                </a:extLst>
              </a:tr>
              <a:tr h="1290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30.587.662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24.192.514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-6.395.148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249770"/>
                  </a:ext>
                </a:extLst>
              </a:tr>
              <a:tr h="141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446.614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-446.614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1.071.366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037820"/>
                  </a:ext>
                </a:extLst>
              </a:tr>
              <a:tr h="141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414.166.320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1.242.498.960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828.332.640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1.242.499.000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740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127" y="669976"/>
            <a:ext cx="81116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710" y="1338877"/>
            <a:ext cx="8124164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5C80009-2131-4204-95E2-7AD619C673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489634"/>
              </p:ext>
            </p:extLst>
          </p:nvPr>
        </p:nvGraphicFramePr>
        <p:xfrm>
          <a:off x="533090" y="1706071"/>
          <a:ext cx="8087785" cy="4647738"/>
        </p:xfrm>
        <a:graphic>
          <a:graphicData uri="http://schemas.openxmlformats.org/drawingml/2006/table">
            <a:tbl>
              <a:tblPr/>
              <a:tblGrid>
                <a:gridCol w="242367">
                  <a:extLst>
                    <a:ext uri="{9D8B030D-6E8A-4147-A177-3AD203B41FA5}">
                      <a16:colId xmlns:a16="http://schemas.microsoft.com/office/drawing/2014/main" val="815757762"/>
                    </a:ext>
                  </a:extLst>
                </a:gridCol>
                <a:gridCol w="242367">
                  <a:extLst>
                    <a:ext uri="{9D8B030D-6E8A-4147-A177-3AD203B41FA5}">
                      <a16:colId xmlns:a16="http://schemas.microsoft.com/office/drawing/2014/main" val="1474544401"/>
                    </a:ext>
                  </a:extLst>
                </a:gridCol>
                <a:gridCol w="242367">
                  <a:extLst>
                    <a:ext uri="{9D8B030D-6E8A-4147-A177-3AD203B41FA5}">
                      <a16:colId xmlns:a16="http://schemas.microsoft.com/office/drawing/2014/main" val="394271805"/>
                    </a:ext>
                  </a:extLst>
                </a:gridCol>
                <a:gridCol w="2733899">
                  <a:extLst>
                    <a:ext uri="{9D8B030D-6E8A-4147-A177-3AD203B41FA5}">
                      <a16:colId xmlns:a16="http://schemas.microsoft.com/office/drawing/2014/main" val="97648100"/>
                    </a:ext>
                  </a:extLst>
                </a:gridCol>
                <a:gridCol w="719829">
                  <a:extLst>
                    <a:ext uri="{9D8B030D-6E8A-4147-A177-3AD203B41FA5}">
                      <a16:colId xmlns:a16="http://schemas.microsoft.com/office/drawing/2014/main" val="4169745167"/>
                    </a:ext>
                  </a:extLst>
                </a:gridCol>
                <a:gridCol w="756185">
                  <a:extLst>
                    <a:ext uri="{9D8B030D-6E8A-4147-A177-3AD203B41FA5}">
                      <a16:colId xmlns:a16="http://schemas.microsoft.com/office/drawing/2014/main" val="4140236891"/>
                    </a:ext>
                  </a:extLst>
                </a:gridCol>
                <a:gridCol w="756185">
                  <a:extLst>
                    <a:ext uri="{9D8B030D-6E8A-4147-A177-3AD203B41FA5}">
                      <a16:colId xmlns:a16="http://schemas.microsoft.com/office/drawing/2014/main" val="3566084173"/>
                    </a:ext>
                  </a:extLst>
                </a:gridCol>
                <a:gridCol w="785269">
                  <a:extLst>
                    <a:ext uri="{9D8B030D-6E8A-4147-A177-3AD203B41FA5}">
                      <a16:colId xmlns:a16="http://schemas.microsoft.com/office/drawing/2014/main" val="693081708"/>
                    </a:ext>
                  </a:extLst>
                </a:gridCol>
                <a:gridCol w="833742">
                  <a:extLst>
                    <a:ext uri="{9D8B030D-6E8A-4147-A177-3AD203B41FA5}">
                      <a16:colId xmlns:a16="http://schemas.microsoft.com/office/drawing/2014/main" val="4145960414"/>
                    </a:ext>
                  </a:extLst>
                </a:gridCol>
                <a:gridCol w="775575">
                  <a:extLst>
                    <a:ext uri="{9D8B030D-6E8A-4147-A177-3AD203B41FA5}">
                      <a16:colId xmlns:a16="http://schemas.microsoft.com/office/drawing/2014/main" val="784685374"/>
                    </a:ext>
                  </a:extLst>
                </a:gridCol>
              </a:tblGrid>
              <a:tr h="1257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6288" marR="6288" marT="6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288" marR="6288" marT="62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441778"/>
                  </a:ext>
                </a:extLst>
              </a:tr>
              <a:tr h="3018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803457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2.409.156.824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888.667.520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-1.520.489.304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270.609.867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590637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322.701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22.701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-6.344.227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-1966,0%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-27946,9%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1033680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1.381.258.785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741.069.513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-640.189.272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133.877.687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964324"/>
                  </a:ext>
                </a:extLst>
              </a:tr>
              <a:tr h="201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5.281.722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5.281.722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24046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51.582.716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51.582.720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494475"/>
                  </a:ext>
                </a:extLst>
              </a:tr>
              <a:tr h="201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5.253.176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4.719.218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131162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7.402.521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7.102.521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7.078.834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344464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1.268.003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684.003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-584.000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1.272.093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621671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6.034.232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3.368.232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-2.666.000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3.382.017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116562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31764"/>
                  </a:ext>
                </a:extLst>
              </a:tr>
              <a:tr h="201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2.270.103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2.270.103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578532"/>
                  </a:ext>
                </a:extLst>
              </a:tr>
              <a:tr h="201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282.650.264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-282.650.260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717262"/>
                  </a:ext>
                </a:extLst>
              </a:tr>
              <a:tr h="201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4.514.400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6.114.400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4.842.290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837514"/>
                  </a:ext>
                </a:extLst>
              </a:tr>
              <a:tr h="201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12.722.400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15.022.400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11.951.944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231687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10.371.962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10.632.190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260.228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10.632.190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253579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6.039.417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6.039.417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23183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2.684.452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2.684.448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689092"/>
                  </a:ext>
                </a:extLst>
              </a:tr>
              <a:tr h="201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08059"/>
                  </a:ext>
                </a:extLst>
              </a:tr>
              <a:tr h="201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2.539.940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2.153.046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23292"/>
                  </a:ext>
                </a:extLst>
              </a:tr>
              <a:tr h="201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 Bonificación Adicional Zonas Extremas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1.106.653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2812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14.500.010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14.500.000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14.854.220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148542200,0%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734784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Agenda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626.960.000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-626.960.000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40140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46 ley N° 21.196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13.100.000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13.100.000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13.225.492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326203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200.010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-64.549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-645490,0%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-32,3%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683192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200.010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-64.549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-645490,0%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-32,3%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647809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55.000.020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55.000.000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56.639.041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283195205,0%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042807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55.000.010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55.000.000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56.639.041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566390410,0%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73407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55.000.010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55.000.000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56.639.041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566390410,0%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6630300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623208"/>
                  </a:ext>
                </a:extLst>
              </a:tr>
              <a:tr h="100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88" marR="6288" marT="62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88" marR="6288" marT="62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548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2" y="737008"/>
            <a:ext cx="80826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464" y="1406106"/>
            <a:ext cx="8078770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A555C65-F9A4-4F10-8A19-AE47379BC6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034936"/>
              </p:ext>
            </p:extLst>
          </p:nvPr>
        </p:nvGraphicFramePr>
        <p:xfrm>
          <a:off x="542830" y="1720917"/>
          <a:ext cx="8057709" cy="4121806"/>
        </p:xfrm>
        <a:graphic>
          <a:graphicData uri="http://schemas.openxmlformats.org/drawingml/2006/table">
            <a:tbl>
              <a:tblPr/>
              <a:tblGrid>
                <a:gridCol w="241466">
                  <a:extLst>
                    <a:ext uri="{9D8B030D-6E8A-4147-A177-3AD203B41FA5}">
                      <a16:colId xmlns:a16="http://schemas.microsoft.com/office/drawing/2014/main" val="406861477"/>
                    </a:ext>
                  </a:extLst>
                </a:gridCol>
                <a:gridCol w="241466">
                  <a:extLst>
                    <a:ext uri="{9D8B030D-6E8A-4147-A177-3AD203B41FA5}">
                      <a16:colId xmlns:a16="http://schemas.microsoft.com/office/drawing/2014/main" val="862016024"/>
                    </a:ext>
                  </a:extLst>
                </a:gridCol>
                <a:gridCol w="241466">
                  <a:extLst>
                    <a:ext uri="{9D8B030D-6E8A-4147-A177-3AD203B41FA5}">
                      <a16:colId xmlns:a16="http://schemas.microsoft.com/office/drawing/2014/main" val="1068561278"/>
                    </a:ext>
                  </a:extLst>
                </a:gridCol>
                <a:gridCol w="2723732">
                  <a:extLst>
                    <a:ext uri="{9D8B030D-6E8A-4147-A177-3AD203B41FA5}">
                      <a16:colId xmlns:a16="http://schemas.microsoft.com/office/drawing/2014/main" val="2668013182"/>
                    </a:ext>
                  </a:extLst>
                </a:gridCol>
                <a:gridCol w="717152">
                  <a:extLst>
                    <a:ext uri="{9D8B030D-6E8A-4147-A177-3AD203B41FA5}">
                      <a16:colId xmlns:a16="http://schemas.microsoft.com/office/drawing/2014/main" val="1954802587"/>
                    </a:ext>
                  </a:extLst>
                </a:gridCol>
                <a:gridCol w="753373">
                  <a:extLst>
                    <a:ext uri="{9D8B030D-6E8A-4147-A177-3AD203B41FA5}">
                      <a16:colId xmlns:a16="http://schemas.microsoft.com/office/drawing/2014/main" val="948247407"/>
                    </a:ext>
                  </a:extLst>
                </a:gridCol>
                <a:gridCol w="753373">
                  <a:extLst>
                    <a:ext uri="{9D8B030D-6E8A-4147-A177-3AD203B41FA5}">
                      <a16:colId xmlns:a16="http://schemas.microsoft.com/office/drawing/2014/main" val="1056387514"/>
                    </a:ext>
                  </a:extLst>
                </a:gridCol>
                <a:gridCol w="782349">
                  <a:extLst>
                    <a:ext uri="{9D8B030D-6E8A-4147-A177-3AD203B41FA5}">
                      <a16:colId xmlns:a16="http://schemas.microsoft.com/office/drawing/2014/main" val="3479378976"/>
                    </a:ext>
                  </a:extLst>
                </a:gridCol>
                <a:gridCol w="830641">
                  <a:extLst>
                    <a:ext uri="{9D8B030D-6E8A-4147-A177-3AD203B41FA5}">
                      <a16:colId xmlns:a16="http://schemas.microsoft.com/office/drawing/2014/main" val="487505456"/>
                    </a:ext>
                  </a:extLst>
                </a:gridCol>
                <a:gridCol w="772691">
                  <a:extLst>
                    <a:ext uri="{9D8B030D-6E8A-4147-A177-3AD203B41FA5}">
                      <a16:colId xmlns:a16="http://schemas.microsoft.com/office/drawing/2014/main" val="158031347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899554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9804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258.992.488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753.413.488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494.421.000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2.517.390.716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79006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1.765.315.050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17653150500,0%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17653150500,0%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50312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258.992.468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753.413.468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494.421.000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752.075.666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51107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03574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1.155.500.030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1.155.500.030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1.123.573.005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32060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1.155.500.030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1.155.500.030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1.123.573.005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41786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Art.3° ley N°21.242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176.600.010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176.600.010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174.974.595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68136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5° ley N° 21.252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963.000.010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963.000.010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941.771.480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27045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 Estatal Art. 6° ley N° 21.256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15.900.010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15.900.010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6.826.930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42774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1.070.691.982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934.682.148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-136.009.834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898.980.631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06027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35562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72705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1.010.835.499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894.675.665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-116.159.834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859.415.585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48391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28.241.380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9.360.051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-18.881.329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37971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5.008.419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4.972.694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37685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26.047.859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26.047.859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95535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401.929.320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300.733.791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-101.195.529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300.750.315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85150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28.264.254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16.329.337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-11.934.917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12.033.196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59119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33384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355.856.125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371.592.803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15.736.678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371.592.804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605046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107.508.242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107.623.505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115.263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107.623.505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27095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39576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16.509.608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75326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36.395.212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102267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4.929.233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95161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59.856.473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40.006.473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-19.850.000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39.565.046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88400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29.525.733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27.875.733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-1.650.000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27.531.860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71811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30.268.228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12.068.228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-18.200.000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12.033.186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31804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62.502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69119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416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693294"/>
            <a:ext cx="81107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335683"/>
            <a:ext cx="8110753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C491C1D-6BC4-47B2-B6BA-DCF8DF6531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100264"/>
              </p:ext>
            </p:extLst>
          </p:nvPr>
        </p:nvGraphicFramePr>
        <p:xfrm>
          <a:off x="539550" y="1675882"/>
          <a:ext cx="8098677" cy="3165900"/>
        </p:xfrm>
        <a:graphic>
          <a:graphicData uri="http://schemas.openxmlformats.org/drawingml/2006/table">
            <a:tbl>
              <a:tblPr/>
              <a:tblGrid>
                <a:gridCol w="264836">
                  <a:extLst>
                    <a:ext uri="{9D8B030D-6E8A-4147-A177-3AD203B41FA5}">
                      <a16:colId xmlns:a16="http://schemas.microsoft.com/office/drawing/2014/main" val="3783738320"/>
                    </a:ext>
                  </a:extLst>
                </a:gridCol>
                <a:gridCol w="264836">
                  <a:extLst>
                    <a:ext uri="{9D8B030D-6E8A-4147-A177-3AD203B41FA5}">
                      <a16:colId xmlns:a16="http://schemas.microsoft.com/office/drawing/2014/main" val="3077688155"/>
                    </a:ext>
                  </a:extLst>
                </a:gridCol>
                <a:gridCol w="264836">
                  <a:extLst>
                    <a:ext uri="{9D8B030D-6E8A-4147-A177-3AD203B41FA5}">
                      <a16:colId xmlns:a16="http://schemas.microsoft.com/office/drawing/2014/main" val="347933634"/>
                    </a:ext>
                  </a:extLst>
                </a:gridCol>
                <a:gridCol w="2987349">
                  <a:extLst>
                    <a:ext uri="{9D8B030D-6E8A-4147-A177-3AD203B41FA5}">
                      <a16:colId xmlns:a16="http://schemas.microsoft.com/office/drawing/2014/main" val="2988063354"/>
                    </a:ext>
                  </a:extLst>
                </a:gridCol>
                <a:gridCol w="709759">
                  <a:extLst>
                    <a:ext uri="{9D8B030D-6E8A-4147-A177-3AD203B41FA5}">
                      <a16:colId xmlns:a16="http://schemas.microsoft.com/office/drawing/2014/main" val="3361721890"/>
                    </a:ext>
                  </a:extLst>
                </a:gridCol>
                <a:gridCol w="709759">
                  <a:extLst>
                    <a:ext uri="{9D8B030D-6E8A-4147-A177-3AD203B41FA5}">
                      <a16:colId xmlns:a16="http://schemas.microsoft.com/office/drawing/2014/main" val="1642438374"/>
                    </a:ext>
                  </a:extLst>
                </a:gridCol>
                <a:gridCol w="709759">
                  <a:extLst>
                    <a:ext uri="{9D8B030D-6E8A-4147-A177-3AD203B41FA5}">
                      <a16:colId xmlns:a16="http://schemas.microsoft.com/office/drawing/2014/main" val="2052514973"/>
                    </a:ext>
                  </a:extLst>
                </a:gridCol>
                <a:gridCol w="709759">
                  <a:extLst>
                    <a:ext uri="{9D8B030D-6E8A-4147-A177-3AD203B41FA5}">
                      <a16:colId xmlns:a16="http://schemas.microsoft.com/office/drawing/2014/main" val="634963321"/>
                    </a:ext>
                  </a:extLst>
                </a:gridCol>
                <a:gridCol w="754782">
                  <a:extLst>
                    <a:ext uri="{9D8B030D-6E8A-4147-A177-3AD203B41FA5}">
                      <a16:colId xmlns:a16="http://schemas.microsoft.com/office/drawing/2014/main" val="2450096376"/>
                    </a:ext>
                  </a:extLst>
                </a:gridCol>
                <a:gridCol w="723002">
                  <a:extLst>
                    <a:ext uri="{9D8B030D-6E8A-4147-A177-3AD203B41FA5}">
                      <a16:colId xmlns:a16="http://schemas.microsoft.com/office/drawing/2014/main" val="4166982031"/>
                    </a:ext>
                  </a:extLst>
                </a:gridCol>
              </a:tblGrid>
              <a:tr h="1244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400927"/>
                  </a:ext>
                </a:extLst>
              </a:tr>
              <a:tr h="3811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66"/>
                  </a:ext>
                </a:extLst>
              </a:tr>
              <a:tr h="1633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4.342.467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5.782.929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1.440.462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1.930.678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251703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12.645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031324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094887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61685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280458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663283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Anticipos Ley N° 13.196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803894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633546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-3.333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531811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216107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09240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871612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4.322.569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5.767.569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1.445.000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1.915.342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168254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3.961.159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713.071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98850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361.400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1.806.400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1.445.000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1.202.271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03857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233286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218922"/>
                  </a:ext>
                </a:extLst>
              </a:tr>
              <a:tr h="132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986274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585404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687623"/>
                  </a:ext>
                </a:extLst>
              </a:tr>
              <a:tr h="1244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423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4837" y="672716"/>
            <a:ext cx="809584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7" y="1263810"/>
            <a:ext cx="8117366" cy="4137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D53711D-9A4E-43E6-BE7D-F65CAA6ACA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265011"/>
              </p:ext>
            </p:extLst>
          </p:nvPr>
        </p:nvGraphicFramePr>
        <p:xfrm>
          <a:off x="513317" y="1677513"/>
          <a:ext cx="8117365" cy="4075093"/>
        </p:xfrm>
        <a:graphic>
          <a:graphicData uri="http://schemas.openxmlformats.org/drawingml/2006/table">
            <a:tbl>
              <a:tblPr/>
              <a:tblGrid>
                <a:gridCol w="261935">
                  <a:extLst>
                    <a:ext uri="{9D8B030D-6E8A-4147-A177-3AD203B41FA5}">
                      <a16:colId xmlns:a16="http://schemas.microsoft.com/office/drawing/2014/main" val="3807335491"/>
                    </a:ext>
                  </a:extLst>
                </a:gridCol>
                <a:gridCol w="261935">
                  <a:extLst>
                    <a:ext uri="{9D8B030D-6E8A-4147-A177-3AD203B41FA5}">
                      <a16:colId xmlns:a16="http://schemas.microsoft.com/office/drawing/2014/main" val="3698735431"/>
                    </a:ext>
                  </a:extLst>
                </a:gridCol>
                <a:gridCol w="261935">
                  <a:extLst>
                    <a:ext uri="{9D8B030D-6E8A-4147-A177-3AD203B41FA5}">
                      <a16:colId xmlns:a16="http://schemas.microsoft.com/office/drawing/2014/main" val="2473290168"/>
                    </a:ext>
                  </a:extLst>
                </a:gridCol>
                <a:gridCol w="2954626">
                  <a:extLst>
                    <a:ext uri="{9D8B030D-6E8A-4147-A177-3AD203B41FA5}">
                      <a16:colId xmlns:a16="http://schemas.microsoft.com/office/drawing/2014/main" val="2302722883"/>
                    </a:ext>
                  </a:extLst>
                </a:gridCol>
                <a:gridCol w="809378">
                  <a:extLst>
                    <a:ext uri="{9D8B030D-6E8A-4147-A177-3AD203B41FA5}">
                      <a16:colId xmlns:a16="http://schemas.microsoft.com/office/drawing/2014/main" val="1522992462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2325141180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4089287186"/>
                    </a:ext>
                  </a:extLst>
                </a:gridCol>
                <a:gridCol w="701986">
                  <a:extLst>
                    <a:ext uri="{9D8B030D-6E8A-4147-A177-3AD203B41FA5}">
                      <a16:colId xmlns:a16="http://schemas.microsoft.com/office/drawing/2014/main" val="3809661052"/>
                    </a:ext>
                  </a:extLst>
                </a:gridCol>
                <a:gridCol w="746515">
                  <a:extLst>
                    <a:ext uri="{9D8B030D-6E8A-4147-A177-3AD203B41FA5}">
                      <a16:colId xmlns:a16="http://schemas.microsoft.com/office/drawing/2014/main" val="2804031145"/>
                    </a:ext>
                  </a:extLst>
                </a:gridCol>
                <a:gridCol w="715083">
                  <a:extLst>
                    <a:ext uri="{9D8B030D-6E8A-4147-A177-3AD203B41FA5}">
                      <a16:colId xmlns:a16="http://schemas.microsoft.com/office/drawing/2014/main" val="2881553889"/>
                    </a:ext>
                  </a:extLst>
                </a:gridCol>
              </a:tblGrid>
              <a:tr h="1227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07980"/>
                  </a:ext>
                </a:extLst>
              </a:tr>
              <a:tr h="3760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424590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2.749.736.941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9.022.161.087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6.272.424.146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9.063.953.293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451881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249.596.005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239.524.775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-10.071.230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230.854.181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243839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120.897.308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129.569.838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8.672.530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125.627.169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717867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114.488.061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125.370.942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10.882.881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122.009.480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860243"/>
                  </a:ext>
                </a:extLst>
              </a:tr>
              <a:tr h="176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4.814.273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2.428.283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-2.385.990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2.428.203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778935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378.306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553.718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175.412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566623"/>
                  </a:ext>
                </a:extLst>
              </a:tr>
              <a:tr h="161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352.927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2588561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221.477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191995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514.424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-3.188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490.430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996832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124.652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128.067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52915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37.684.917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47.306.918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9.622.001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47.101.578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639570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15.671.383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19.427.479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3.756.096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19.422.780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254729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4.433.883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5.453.883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1.020.000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5.449.394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683254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214.255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279.668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279.667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862816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1.405.036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1.947.679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542.643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1.801.672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2054794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108.985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135.620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26.635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135.619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470478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95.000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108.362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13.362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108.362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020040"/>
                  </a:ext>
                </a:extLst>
              </a:tr>
              <a:tr h="1304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37.766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427728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Relaciones Económicas Internacionales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231.232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73239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805.380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159.088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805.379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384618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4.265.866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5.623.540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1.357.674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5.215.872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401711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589.165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595.886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751.957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798859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724.559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172300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329.941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337.298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217326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4.534.071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840.170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4.534.070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374384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379.650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1.772.506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649727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3.885.680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5.259.977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1.374.297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5.259.977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696550"/>
                  </a:ext>
                </a:extLst>
              </a:tr>
              <a:tr h="122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193.050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228.179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35.129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959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4892</TotalTime>
  <Words>8660</Words>
  <Application>Microsoft Office PowerPoint</Application>
  <PresentationFormat>Presentación en pantalla (4:3)</PresentationFormat>
  <Paragraphs>4670</Paragraphs>
  <Slides>24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7" baseType="lpstr">
      <vt:lpstr>Arial</vt:lpstr>
      <vt:lpstr>Calibri</vt:lpstr>
      <vt:lpstr>2_Tema de Office</vt:lpstr>
      <vt:lpstr>Presentación de PowerPoint</vt:lpstr>
      <vt:lpstr>EJECUCIÓN ACUMULADA DE GASTOS A DICIEMBRE DE 2020  PARTIDA 50 TESORO PÚBLICO</vt:lpstr>
      <vt:lpstr>EJECUCIÓN ACUMULADA DE GASTOS A DICIEMBRE DE 2020  PARTIDA 50 RESUMEN POR CAPÍTULOS</vt:lpstr>
      <vt:lpstr>EJECUCIÓN ACUMULADA DE GASTOS A DICIEMBRE DE 2020  PARTIDA 50. CAPÍTULO 01. PROGRAMA 02:  SUBSIDIOS</vt:lpstr>
      <vt:lpstr>EJECUCIÓN ACUMULADA DE GASTOS A DICIEMBRE DE 2020  PARTIDA 50. CAPÍTULO 01. PROGRAMA 03:  OPERACIONES COMPLEMENTARIAS</vt:lpstr>
      <vt:lpstr>EJECUCIÓN ACUMULADA DE GASTOS A DICIEMBRE DE 2020  PARTIDA 50. CAPÍTULO 01. PROGRAMA 03:  OPERACIONES COMPLEMENTARIAS</vt:lpstr>
      <vt:lpstr>EJECUCIÓN ACUMULADA DE GASTOS A DICIEMBRE DE 2020  PARTIDA 50. CAPÍTULO 01. PROGRAMA 03:  OPERACIONES COMPLEMENTARIAS</vt:lpstr>
      <vt:lpstr>EJECUCIÓN ACUMULADA DE GASTOS A DICIEMBRE DE 2020  PARTIDA 50. CAPÍTULO 01. PROGRAMA 03:  OPERACIONES COMPLEMENTARIAS</vt:lpstr>
      <vt:lpstr>EJECUCIÓN ACUMULADA DE GASTOS A DICIEMBRE DE 2020  PARTIDA 50. CAPÍTULO 01. PROGRAMA 04:  SERVICIO DE LA DEUDA PÚBLICA</vt:lpstr>
      <vt:lpstr>EJECUCIÓN ACUMULADA DE GASTOS A DICIEMBRE DE 2020  PARTIDA 50. CAPÍTULO 01. PROGRAMA 04:  SERVICIO DE LA DEUDA PÚBLICA</vt:lpstr>
      <vt:lpstr>EJECUCIÓN ACUMULADA DE GASTOS A DICIEMBRE DE 2020  PARTIDA 50. CAPÍTULO 01. PROGRAMA 04:  SERVICIO DE LA DEUDA PÚBLICA</vt:lpstr>
      <vt:lpstr>EJECUCIÓN ACUMULADA DE GASTOS A DICIEMBRE DE 2020  PARTIDA 50. CAPÍTULO 01. PROGRAMA 04:  SERVICIO DE LA DEUDA PÚBLICA</vt:lpstr>
      <vt:lpstr>EJECUCIÓN ACUMULADA DE GASTOS A DICIEMBRE DE 2020  PARTIDA 50. CAPÍTULO 01. PROGRAMA 05:  APORTE FISCAL LIBRE</vt:lpstr>
      <vt:lpstr>EJECUCIÓN ACUMULADA DE GASTOS A DICIEMBRE DE 2020  PARTIDA 50. CAPÍTULO 01. PROGRAMA 05:  APORTE FISCAL LIBRE</vt:lpstr>
      <vt:lpstr>EJECUCIÓN ACUMULADA DE GASTOS A DICIEMBRE DE 2020  PARTIDA 50. CAPÍTULO 01. PROGRAMA 05:  APORTE FISCAL LIBRE</vt:lpstr>
      <vt:lpstr>EJECUCIÓN ACUMULADA DE GASTOS A DICIEMBRE DE 2020  PARTIDA 50. CAPÍTULO 01. PROGRAMA 06:  FONDO DE RESERVA DE PENSIONES</vt:lpstr>
      <vt:lpstr>EJECUCIÓN ACUMULADA DE GASTOS A DICIEMBRE DE 2020  PARTIDA 50. CAPÍTULO 01. PROGRAMA 07:  FONDO DE ESTABILIZACIÓN ECONÓMICA Y SOCIAL</vt:lpstr>
      <vt:lpstr>EJECUCIÓN ACUMULADA DE GASTOS A DICIEMBRE DE 2020  PARTIDA 50. CAPÍTULO 01. PROGRAMA 08:  FONDO PARA LA EDUCACIÓN</vt:lpstr>
      <vt:lpstr>EJECUCIÓN ACUMULADA DE GASTOS A DICIEMBRE DE 2020  PARTIDA 50. CAPÍTULO 01. PROGRAMA 09:  FONDO DE APOYO REGIONAL</vt:lpstr>
      <vt:lpstr>EJECUCIÓN ACUMULADA DE GASTOS A DICIEMBRE DE 2020  PARTIDA 50. CAPÍTULO 01. PROGRAMA 10:  FONDO PARA DIAGNÓSTICOS Y TRATAMIENTOS DE ALTO COSTO</vt:lpstr>
      <vt:lpstr>EJECUCIÓN ACUMULADA DE GASTOS A DICIEMBRE DE 2020  PARTIDA 50. CAPÍTULO 01. PROGRAMA 12:  FONDO DE CONTINGENCIA ESTRATÉGICO</vt:lpstr>
      <vt:lpstr>EJECUCIÓN ACUMULADA DE GASTOS A DICIEMBRE DE 2020  PARTIDA 50. CAPÍTULO 01. PROGRAMA 13:  FINANCIAMIENTO GOBIERNOS REGIONALES </vt:lpstr>
      <vt:lpstr>EJECUCIÓN ACUMULADA DE GASTOS A DICIEMBRE DE 2020  PARTIDA 50. CAPÍTULO 01. PROGRAMA 13:  FINANCIAMIENTO GOBIERNOS REGIONALES </vt:lpstr>
      <vt:lpstr>EJECUCIÓN ACUMULADA DE GASTOS A DICIEMBRE DE 2020  PARTIDA 50. CAPÍTULO 01. PROGRAMA 13:  FINANCIAMIENTO GOBIERNOS REGIONALES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370</cp:revision>
  <cp:lastPrinted>2019-10-22T12:56:39Z</cp:lastPrinted>
  <dcterms:created xsi:type="dcterms:W3CDTF">2016-06-23T13:38:47Z</dcterms:created>
  <dcterms:modified xsi:type="dcterms:W3CDTF">2021-03-05T15:12:20Z</dcterms:modified>
</cp:coreProperties>
</file>