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F-4D6D-A930-59DE72D55CBA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CF-4D6D-A930-59DE72D55CBA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CF-4D6D-A930-59DE72D55CBA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CF-4D6D-A930-59DE72D55CBA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CF-4D6D-A930-59DE72D55CBA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CF-4D6D-A930-59DE72D55CBA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CF-4D6D-A930-59DE72D55CBA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CF-4D6D-A930-59DE72D55CBA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8CF-4D6D-A930-59DE72D55C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CF-4D6D-A930-59DE72D55C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95-4402-96B6-778CE9B26CA6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95-4402-96B6-778CE9B26CA6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5-4402-96B6-778CE9B26CA6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5-4402-96B6-778CE9B26CA6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95-4402-96B6-778CE9B26CA6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95-4402-96B6-778CE9B26CA6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95-4402-96B6-778CE9B26CA6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95-4402-96B6-778CE9B26CA6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95-4402-96B6-778CE9B26CA6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95-4402-96B6-778CE9B26CA6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95-4402-96B6-778CE9B26CA6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95-4402-96B6-778CE9B26CA6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95-4402-96B6-778CE9B26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F95-4402-96B6-778CE9B26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</a:t>
            </a:r>
            <a:r>
              <a:rPr lang="es-CL" sz="2000"/>
              <a:t>, marzo </a:t>
            </a:r>
            <a:r>
              <a:rPr lang="es-CL" sz="20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3461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51BF31-04C3-4B44-B516-873972336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979159"/>
              </p:ext>
            </p:extLst>
          </p:nvPr>
        </p:nvGraphicFramePr>
        <p:xfrm>
          <a:off x="558533" y="1891648"/>
          <a:ext cx="8026934" cy="2900007"/>
        </p:xfrm>
        <a:graphic>
          <a:graphicData uri="http://schemas.openxmlformats.org/drawingml/2006/table">
            <a:tbl>
              <a:tblPr/>
              <a:tblGrid>
                <a:gridCol w="268999">
                  <a:extLst>
                    <a:ext uri="{9D8B030D-6E8A-4147-A177-3AD203B41FA5}">
                      <a16:colId xmlns:a16="http://schemas.microsoft.com/office/drawing/2014/main" val="1647812951"/>
                    </a:ext>
                  </a:extLst>
                </a:gridCol>
                <a:gridCol w="268999">
                  <a:extLst>
                    <a:ext uri="{9D8B030D-6E8A-4147-A177-3AD203B41FA5}">
                      <a16:colId xmlns:a16="http://schemas.microsoft.com/office/drawing/2014/main" val="2563270386"/>
                    </a:ext>
                  </a:extLst>
                </a:gridCol>
                <a:gridCol w="268999">
                  <a:extLst>
                    <a:ext uri="{9D8B030D-6E8A-4147-A177-3AD203B41FA5}">
                      <a16:colId xmlns:a16="http://schemas.microsoft.com/office/drawing/2014/main" val="1758671311"/>
                    </a:ext>
                  </a:extLst>
                </a:gridCol>
                <a:gridCol w="3034309">
                  <a:extLst>
                    <a:ext uri="{9D8B030D-6E8A-4147-A177-3AD203B41FA5}">
                      <a16:colId xmlns:a16="http://schemas.microsoft.com/office/drawing/2014/main" val="2516644781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3550882779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56788555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1551529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641677009"/>
                    </a:ext>
                  </a:extLst>
                </a:gridCol>
                <a:gridCol w="656358">
                  <a:extLst>
                    <a:ext uri="{9D8B030D-6E8A-4147-A177-3AD203B41FA5}">
                      <a16:colId xmlns:a16="http://schemas.microsoft.com/office/drawing/2014/main" val="3634463090"/>
                    </a:ext>
                  </a:extLst>
                </a:gridCol>
                <a:gridCol w="645598">
                  <a:extLst>
                    <a:ext uri="{9D8B030D-6E8A-4147-A177-3AD203B41FA5}">
                      <a16:colId xmlns:a16="http://schemas.microsoft.com/office/drawing/2014/main" val="4172846740"/>
                    </a:ext>
                  </a:extLst>
                </a:gridCol>
              </a:tblGrid>
              <a:tr h="128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327698"/>
                  </a:ext>
                </a:extLst>
              </a:tr>
              <a:tr h="3939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43627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1.688.741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52391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1.093.393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97548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98556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93257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00478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73504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69095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91814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468154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490485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7952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933675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101795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69140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346030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13582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053191"/>
                  </a:ext>
                </a:extLst>
              </a:tr>
              <a:tr h="12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851303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290503A1-8F3F-4DBE-B40E-9A2645C7E9E9}"/>
              </a:ext>
            </a:extLst>
          </p:cNvPr>
          <p:cNvSpPr txBox="1">
            <a:spLocks/>
          </p:cNvSpPr>
          <p:nvPr/>
        </p:nvSpPr>
        <p:spPr>
          <a:xfrm>
            <a:off x="550856" y="4791655"/>
            <a:ext cx="7923360" cy="35826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C59DDC-8C12-46E5-88B8-5FD6CAA6D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93921"/>
              </p:ext>
            </p:extLst>
          </p:nvPr>
        </p:nvGraphicFramePr>
        <p:xfrm>
          <a:off x="512965" y="1613668"/>
          <a:ext cx="8101451" cy="4465397"/>
        </p:xfrm>
        <a:graphic>
          <a:graphicData uri="http://schemas.openxmlformats.org/drawingml/2006/table">
            <a:tbl>
              <a:tblPr/>
              <a:tblGrid>
                <a:gridCol w="271496">
                  <a:extLst>
                    <a:ext uri="{9D8B030D-6E8A-4147-A177-3AD203B41FA5}">
                      <a16:colId xmlns:a16="http://schemas.microsoft.com/office/drawing/2014/main" val="86089325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1091525669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352390777"/>
                    </a:ext>
                  </a:extLst>
                </a:gridCol>
                <a:gridCol w="3062479">
                  <a:extLst>
                    <a:ext uri="{9D8B030D-6E8A-4147-A177-3AD203B41FA5}">
                      <a16:colId xmlns:a16="http://schemas.microsoft.com/office/drawing/2014/main" val="887458203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334194021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2886659506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1963019257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1324712001"/>
                    </a:ext>
                  </a:extLst>
                </a:gridCol>
                <a:gridCol w="662452">
                  <a:extLst>
                    <a:ext uri="{9D8B030D-6E8A-4147-A177-3AD203B41FA5}">
                      <a16:colId xmlns:a16="http://schemas.microsoft.com/office/drawing/2014/main" val="3155636466"/>
                    </a:ext>
                  </a:extLst>
                </a:gridCol>
                <a:gridCol w="651592">
                  <a:extLst>
                    <a:ext uri="{9D8B030D-6E8A-4147-A177-3AD203B41FA5}">
                      <a16:colId xmlns:a16="http://schemas.microsoft.com/office/drawing/2014/main" val="1958164016"/>
                    </a:ext>
                  </a:extLst>
                </a:gridCol>
              </a:tblGrid>
              <a:tr h="130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216613"/>
                  </a:ext>
                </a:extLst>
              </a:tr>
              <a:tr h="390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543728"/>
                  </a:ext>
                </a:extLst>
              </a:tr>
              <a:tr h="167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51.820.681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-5.694.213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49.785.882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10952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28.900.009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963.869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28.899.836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10189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7.858.031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-977.916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7.452.402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678162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684.325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684.325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668.938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67690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684.325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684.325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668.938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3768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8.041.985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7.885.912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40209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3.774.092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99614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1.720.377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81924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83474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2862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369907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Salvador Allende -  Fortalecimiento Archivo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2178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4.125.454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3.997.171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232570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2.084.343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33577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3084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191.770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914990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023913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767.137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05077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477.648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7347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4194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045805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38286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168901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9160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1.254.716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1710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307166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1.037.650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1494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44.669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38063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282883"/>
                  </a:ext>
                </a:extLst>
              </a:tr>
              <a:tr h="130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35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1158417-33E4-4BDB-9BC1-E14906BBA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525419"/>
              </p:ext>
            </p:extLst>
          </p:nvPr>
        </p:nvGraphicFramePr>
        <p:xfrm>
          <a:off x="597104" y="2043603"/>
          <a:ext cx="8007343" cy="2206648"/>
        </p:xfrm>
        <a:graphic>
          <a:graphicData uri="http://schemas.openxmlformats.org/drawingml/2006/table">
            <a:tbl>
              <a:tblPr/>
              <a:tblGrid>
                <a:gridCol w="268343">
                  <a:extLst>
                    <a:ext uri="{9D8B030D-6E8A-4147-A177-3AD203B41FA5}">
                      <a16:colId xmlns:a16="http://schemas.microsoft.com/office/drawing/2014/main" val="2443281267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2897603066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195466890"/>
                    </a:ext>
                  </a:extLst>
                </a:gridCol>
                <a:gridCol w="3026904">
                  <a:extLst>
                    <a:ext uri="{9D8B030D-6E8A-4147-A177-3AD203B41FA5}">
                      <a16:colId xmlns:a16="http://schemas.microsoft.com/office/drawing/2014/main" val="2112928942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115323380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927187124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1644066439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1657274069"/>
                    </a:ext>
                  </a:extLst>
                </a:gridCol>
                <a:gridCol w="654756">
                  <a:extLst>
                    <a:ext uri="{9D8B030D-6E8A-4147-A177-3AD203B41FA5}">
                      <a16:colId xmlns:a16="http://schemas.microsoft.com/office/drawing/2014/main" val="3868747342"/>
                    </a:ext>
                  </a:extLst>
                </a:gridCol>
                <a:gridCol w="644022">
                  <a:extLst>
                    <a:ext uri="{9D8B030D-6E8A-4147-A177-3AD203B41FA5}">
                      <a16:colId xmlns:a16="http://schemas.microsoft.com/office/drawing/2014/main" val="713425887"/>
                    </a:ext>
                  </a:extLst>
                </a:gridCol>
              </a:tblGrid>
              <a:tr h="1295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340990"/>
                  </a:ext>
                </a:extLst>
              </a:tr>
              <a:tr h="388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27631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89501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355452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563259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88403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461.563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264000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25414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60438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63535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155963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43149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656336"/>
                  </a:ext>
                </a:extLst>
              </a:tr>
              <a:tr h="129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87131"/>
                  </a:ext>
                </a:extLst>
              </a:tr>
              <a:tr h="124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634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E5A202-AD6E-46E4-8F1D-D4924C726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309412"/>
              </p:ext>
            </p:extLst>
          </p:nvPr>
        </p:nvGraphicFramePr>
        <p:xfrm>
          <a:off x="522559" y="2005992"/>
          <a:ext cx="8024955" cy="2240764"/>
        </p:xfrm>
        <a:graphic>
          <a:graphicData uri="http://schemas.openxmlformats.org/drawingml/2006/table">
            <a:tbl>
              <a:tblPr/>
              <a:tblGrid>
                <a:gridCol w="268933">
                  <a:extLst>
                    <a:ext uri="{9D8B030D-6E8A-4147-A177-3AD203B41FA5}">
                      <a16:colId xmlns:a16="http://schemas.microsoft.com/office/drawing/2014/main" val="2298663268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2570682206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1547390778"/>
                    </a:ext>
                  </a:extLst>
                </a:gridCol>
                <a:gridCol w="3033561">
                  <a:extLst>
                    <a:ext uri="{9D8B030D-6E8A-4147-A177-3AD203B41FA5}">
                      <a16:colId xmlns:a16="http://schemas.microsoft.com/office/drawing/2014/main" val="3894167061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967304433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423735606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564762940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193276943"/>
                    </a:ext>
                  </a:extLst>
                </a:gridCol>
                <a:gridCol w="656196">
                  <a:extLst>
                    <a:ext uri="{9D8B030D-6E8A-4147-A177-3AD203B41FA5}">
                      <a16:colId xmlns:a16="http://schemas.microsoft.com/office/drawing/2014/main" val="524000142"/>
                    </a:ext>
                  </a:extLst>
                </a:gridCol>
                <a:gridCol w="645439">
                  <a:extLst>
                    <a:ext uri="{9D8B030D-6E8A-4147-A177-3AD203B41FA5}">
                      <a16:colId xmlns:a16="http://schemas.microsoft.com/office/drawing/2014/main" val="3879601800"/>
                    </a:ext>
                  </a:extLst>
                </a:gridCol>
              </a:tblGrid>
              <a:tr h="128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58263"/>
                  </a:ext>
                </a:extLst>
              </a:tr>
              <a:tr h="386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07590"/>
                  </a:ext>
                </a:extLst>
              </a:tr>
              <a:tr h="165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6.302.184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6.251.481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239717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314227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3393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47473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76134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20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208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64554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172981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60159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696662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36413"/>
                  </a:ext>
                </a:extLst>
              </a:tr>
              <a:tr h="128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9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10" y="741453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35998A-9744-431C-BAA7-2FB715692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77733"/>
              </p:ext>
            </p:extLst>
          </p:nvPr>
        </p:nvGraphicFramePr>
        <p:xfrm>
          <a:off x="567109" y="1930684"/>
          <a:ext cx="7992608" cy="1852883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1435260114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901372008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617848276"/>
                    </a:ext>
                  </a:extLst>
                </a:gridCol>
                <a:gridCol w="3021333">
                  <a:extLst>
                    <a:ext uri="{9D8B030D-6E8A-4147-A177-3AD203B41FA5}">
                      <a16:colId xmlns:a16="http://schemas.microsoft.com/office/drawing/2014/main" val="1493270140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4277600772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88447666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135287993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292912941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127376834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1808088751"/>
                    </a:ext>
                  </a:extLst>
                </a:gridCol>
              </a:tblGrid>
              <a:tr h="129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04863"/>
                  </a:ext>
                </a:extLst>
              </a:tr>
              <a:tr h="388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64177"/>
                  </a:ext>
                </a:extLst>
              </a:tr>
              <a:tr h="166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5.888.709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917087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3.864.523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86409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1.627.852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-160.244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1.612.041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24954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852573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55417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21683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86277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98735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98572"/>
                  </a:ext>
                </a:extLst>
              </a:tr>
              <a:tr h="129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96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988817"/>
              </p:ext>
            </p:extLst>
          </p:nvPr>
        </p:nvGraphicFramePr>
        <p:xfrm>
          <a:off x="611560" y="1916832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039423"/>
              </p:ext>
            </p:extLst>
          </p:nvPr>
        </p:nvGraphicFramePr>
        <p:xfrm>
          <a:off x="683568" y="1844824"/>
          <a:ext cx="777686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BACE898-04C8-4FFC-9022-3304AE7842A4}"/>
              </a:ext>
            </a:extLst>
          </p:cNvPr>
          <p:cNvSpPr txBox="1">
            <a:spLocks/>
          </p:cNvSpPr>
          <p:nvPr/>
        </p:nvSpPr>
        <p:spPr>
          <a:xfrm>
            <a:off x="477874" y="3938847"/>
            <a:ext cx="8161042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D2E31D-700A-4F6B-84D3-0247FB5A7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44243"/>
              </p:ext>
            </p:extLst>
          </p:nvPr>
        </p:nvGraphicFramePr>
        <p:xfrm>
          <a:off x="505084" y="1775261"/>
          <a:ext cx="8098447" cy="2163586"/>
        </p:xfrm>
        <a:graphic>
          <a:graphicData uri="http://schemas.openxmlformats.org/drawingml/2006/table">
            <a:tbl>
              <a:tblPr/>
              <a:tblGrid>
                <a:gridCol w="290475">
                  <a:extLst>
                    <a:ext uri="{9D8B030D-6E8A-4147-A177-3AD203B41FA5}">
                      <a16:colId xmlns:a16="http://schemas.microsoft.com/office/drawing/2014/main" val="2334151949"/>
                    </a:ext>
                  </a:extLst>
                </a:gridCol>
                <a:gridCol w="3276560">
                  <a:extLst>
                    <a:ext uri="{9D8B030D-6E8A-4147-A177-3AD203B41FA5}">
                      <a16:colId xmlns:a16="http://schemas.microsoft.com/office/drawing/2014/main" val="4175861282"/>
                    </a:ext>
                  </a:extLst>
                </a:gridCol>
                <a:gridCol w="778473">
                  <a:extLst>
                    <a:ext uri="{9D8B030D-6E8A-4147-A177-3AD203B41FA5}">
                      <a16:colId xmlns:a16="http://schemas.microsoft.com/office/drawing/2014/main" val="2690625308"/>
                    </a:ext>
                  </a:extLst>
                </a:gridCol>
                <a:gridCol w="778473">
                  <a:extLst>
                    <a:ext uri="{9D8B030D-6E8A-4147-A177-3AD203B41FA5}">
                      <a16:colId xmlns:a16="http://schemas.microsoft.com/office/drawing/2014/main" val="177091695"/>
                    </a:ext>
                  </a:extLst>
                </a:gridCol>
                <a:gridCol w="778473">
                  <a:extLst>
                    <a:ext uri="{9D8B030D-6E8A-4147-A177-3AD203B41FA5}">
                      <a16:colId xmlns:a16="http://schemas.microsoft.com/office/drawing/2014/main" val="2865070917"/>
                    </a:ext>
                  </a:extLst>
                </a:gridCol>
                <a:gridCol w="778473">
                  <a:extLst>
                    <a:ext uri="{9D8B030D-6E8A-4147-A177-3AD203B41FA5}">
                      <a16:colId xmlns:a16="http://schemas.microsoft.com/office/drawing/2014/main" val="356942577"/>
                    </a:ext>
                  </a:extLst>
                </a:gridCol>
                <a:gridCol w="708760">
                  <a:extLst>
                    <a:ext uri="{9D8B030D-6E8A-4147-A177-3AD203B41FA5}">
                      <a16:colId xmlns:a16="http://schemas.microsoft.com/office/drawing/2014/main" val="2633282571"/>
                    </a:ext>
                  </a:extLst>
                </a:gridCol>
                <a:gridCol w="708760">
                  <a:extLst>
                    <a:ext uri="{9D8B030D-6E8A-4147-A177-3AD203B41FA5}">
                      <a16:colId xmlns:a16="http://schemas.microsoft.com/office/drawing/2014/main" val="420399719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071128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5818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186.261.338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-14.357.155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174.957.100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5324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57.802.117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-1.845.351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56.671.143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607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18.824.621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-4.073.539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17.940.042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507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73556,4%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915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90.870.785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-9.214.158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88.364.472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79908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4.952.181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4.931.721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4.932.610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24108,6%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16399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-2.000.866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2.113.186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116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2.439.497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61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1.570.369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89204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5.102.608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35018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174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C0D513-2F81-40A4-A098-BE8D0A02E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433365"/>
              </p:ext>
            </p:extLst>
          </p:nvPr>
        </p:nvGraphicFramePr>
        <p:xfrm>
          <a:off x="509171" y="1753901"/>
          <a:ext cx="8023266" cy="1675099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97368611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474137918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1805507130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130696547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081708577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859635016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265231897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3937745059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1554772698"/>
                    </a:ext>
                  </a:extLst>
                </a:gridCol>
              </a:tblGrid>
              <a:tr h="130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35749"/>
                  </a:ext>
                </a:extLst>
              </a:tr>
              <a:tr h="398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11282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120.245.665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-7.972.946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111.342.287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026059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80.548.999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-5.543.601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73.267.463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77358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39.696.666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-2.429.345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38.074.824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277890"/>
                  </a:ext>
                </a:extLst>
              </a:tr>
              <a:tr h="16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1.688.741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860290"/>
                  </a:ext>
                </a:extLst>
              </a:tr>
              <a:tr h="162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64.081.189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-6.214.316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61.926.072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5755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51.820.681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-5.694.213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49.785.882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992672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6.302.184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-700.918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6.251.481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14101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5.958.324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5.888.709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78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5129FE0-BA37-47D8-98D8-65C1F80D8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67706"/>
              </p:ext>
            </p:extLst>
          </p:nvPr>
        </p:nvGraphicFramePr>
        <p:xfrm>
          <a:off x="552261" y="1897496"/>
          <a:ext cx="8039476" cy="4325051"/>
        </p:xfrm>
        <a:graphic>
          <a:graphicData uri="http://schemas.openxmlformats.org/drawingml/2006/table">
            <a:tbl>
              <a:tblPr/>
              <a:tblGrid>
                <a:gridCol w="269420">
                  <a:extLst>
                    <a:ext uri="{9D8B030D-6E8A-4147-A177-3AD203B41FA5}">
                      <a16:colId xmlns:a16="http://schemas.microsoft.com/office/drawing/2014/main" val="1762857343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1257105357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236855924"/>
                    </a:ext>
                  </a:extLst>
                </a:gridCol>
                <a:gridCol w="3039050">
                  <a:extLst>
                    <a:ext uri="{9D8B030D-6E8A-4147-A177-3AD203B41FA5}">
                      <a16:colId xmlns:a16="http://schemas.microsoft.com/office/drawing/2014/main" val="3538691918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698576063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607883572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852347242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334742305"/>
                    </a:ext>
                  </a:extLst>
                </a:gridCol>
                <a:gridCol w="657383">
                  <a:extLst>
                    <a:ext uri="{9D8B030D-6E8A-4147-A177-3AD203B41FA5}">
                      <a16:colId xmlns:a16="http://schemas.microsoft.com/office/drawing/2014/main" val="198491455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3327083455"/>
                    </a:ext>
                  </a:extLst>
                </a:gridCol>
              </a:tblGrid>
              <a:tr h="129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87660"/>
                  </a:ext>
                </a:extLst>
              </a:tr>
              <a:tr h="38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0137"/>
                  </a:ext>
                </a:extLst>
              </a:tr>
              <a:tr h="166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-5.543.601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73.267.463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6885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-2.591.773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18.772.760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059902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-1.630.627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3.537.002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121093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795220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261850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46.538.286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45.425.815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30592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19.371.430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97063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302065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23656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3788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285505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13787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73214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948796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54751"/>
                  </a:ext>
                </a:extLst>
              </a:tr>
              <a:tr h="134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9564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962861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-5.164.565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25.512.905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763270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9.035.376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-760.875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8.510.564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05667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-850.694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2.778.225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22330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-1.184.452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4866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-807.561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2.394.232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04949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78875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7.083.847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40344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1.051.747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11388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854997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35951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800364"/>
                  </a:ext>
                </a:extLst>
              </a:tr>
              <a:tr h="12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48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51801" y="4820844"/>
            <a:ext cx="8030943" cy="35826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C8B7D2-CFD8-43B7-B584-E32C8016D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32305"/>
              </p:ext>
            </p:extLst>
          </p:nvPr>
        </p:nvGraphicFramePr>
        <p:xfrm>
          <a:off x="551803" y="1987063"/>
          <a:ext cx="8030943" cy="2838877"/>
        </p:xfrm>
        <a:graphic>
          <a:graphicData uri="http://schemas.openxmlformats.org/drawingml/2006/table">
            <a:tbl>
              <a:tblPr/>
              <a:tblGrid>
                <a:gridCol w="269134">
                  <a:extLst>
                    <a:ext uri="{9D8B030D-6E8A-4147-A177-3AD203B41FA5}">
                      <a16:colId xmlns:a16="http://schemas.microsoft.com/office/drawing/2014/main" val="3231491348"/>
                    </a:ext>
                  </a:extLst>
                </a:gridCol>
                <a:gridCol w="269134">
                  <a:extLst>
                    <a:ext uri="{9D8B030D-6E8A-4147-A177-3AD203B41FA5}">
                      <a16:colId xmlns:a16="http://schemas.microsoft.com/office/drawing/2014/main" val="1926167121"/>
                    </a:ext>
                  </a:extLst>
                </a:gridCol>
                <a:gridCol w="269134">
                  <a:extLst>
                    <a:ext uri="{9D8B030D-6E8A-4147-A177-3AD203B41FA5}">
                      <a16:colId xmlns:a16="http://schemas.microsoft.com/office/drawing/2014/main" val="1755238373"/>
                    </a:ext>
                  </a:extLst>
                </a:gridCol>
                <a:gridCol w="3035823">
                  <a:extLst>
                    <a:ext uri="{9D8B030D-6E8A-4147-A177-3AD203B41FA5}">
                      <a16:colId xmlns:a16="http://schemas.microsoft.com/office/drawing/2014/main" val="965327079"/>
                    </a:ext>
                  </a:extLst>
                </a:gridCol>
                <a:gridCol w="721278">
                  <a:extLst>
                    <a:ext uri="{9D8B030D-6E8A-4147-A177-3AD203B41FA5}">
                      <a16:colId xmlns:a16="http://schemas.microsoft.com/office/drawing/2014/main" val="3190913777"/>
                    </a:ext>
                  </a:extLst>
                </a:gridCol>
                <a:gridCol w="721278">
                  <a:extLst>
                    <a:ext uri="{9D8B030D-6E8A-4147-A177-3AD203B41FA5}">
                      <a16:colId xmlns:a16="http://schemas.microsoft.com/office/drawing/2014/main" val="2295300591"/>
                    </a:ext>
                  </a:extLst>
                </a:gridCol>
                <a:gridCol w="721278">
                  <a:extLst>
                    <a:ext uri="{9D8B030D-6E8A-4147-A177-3AD203B41FA5}">
                      <a16:colId xmlns:a16="http://schemas.microsoft.com/office/drawing/2014/main" val="308958521"/>
                    </a:ext>
                  </a:extLst>
                </a:gridCol>
                <a:gridCol w="721278">
                  <a:extLst>
                    <a:ext uri="{9D8B030D-6E8A-4147-A177-3AD203B41FA5}">
                      <a16:colId xmlns:a16="http://schemas.microsoft.com/office/drawing/2014/main" val="818242098"/>
                    </a:ext>
                  </a:extLst>
                </a:gridCol>
                <a:gridCol w="656686">
                  <a:extLst>
                    <a:ext uri="{9D8B030D-6E8A-4147-A177-3AD203B41FA5}">
                      <a16:colId xmlns:a16="http://schemas.microsoft.com/office/drawing/2014/main" val="2940413130"/>
                    </a:ext>
                  </a:extLst>
                </a:gridCol>
                <a:gridCol w="645920">
                  <a:extLst>
                    <a:ext uri="{9D8B030D-6E8A-4147-A177-3AD203B41FA5}">
                      <a16:colId xmlns:a16="http://schemas.microsoft.com/office/drawing/2014/main" val="2360356173"/>
                    </a:ext>
                  </a:extLst>
                </a:gridCol>
              </a:tblGrid>
              <a:tr h="129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715927"/>
                  </a:ext>
                </a:extLst>
              </a:tr>
              <a:tr h="378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51639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78855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421273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698328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-535.456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973971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28982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9204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8233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84355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556.613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65186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343094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87320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46922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32960"/>
                  </a:ext>
                </a:extLst>
              </a:tr>
              <a:tr h="252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43381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344211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066631"/>
                  </a:ext>
                </a:extLst>
              </a:tr>
              <a:tr h="129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9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ECCCDB-63EB-470F-875C-4E9BA6CA2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97614"/>
              </p:ext>
            </p:extLst>
          </p:nvPr>
        </p:nvGraphicFramePr>
        <p:xfrm>
          <a:off x="542340" y="1892856"/>
          <a:ext cx="8059320" cy="2499104"/>
        </p:xfrm>
        <a:graphic>
          <a:graphicData uri="http://schemas.openxmlformats.org/drawingml/2006/table">
            <a:tbl>
              <a:tblPr/>
              <a:tblGrid>
                <a:gridCol w="270085">
                  <a:extLst>
                    <a:ext uri="{9D8B030D-6E8A-4147-A177-3AD203B41FA5}">
                      <a16:colId xmlns:a16="http://schemas.microsoft.com/office/drawing/2014/main" val="156341125"/>
                    </a:ext>
                  </a:extLst>
                </a:gridCol>
                <a:gridCol w="270085">
                  <a:extLst>
                    <a:ext uri="{9D8B030D-6E8A-4147-A177-3AD203B41FA5}">
                      <a16:colId xmlns:a16="http://schemas.microsoft.com/office/drawing/2014/main" val="3588685264"/>
                    </a:ext>
                  </a:extLst>
                </a:gridCol>
                <a:gridCol w="270085">
                  <a:extLst>
                    <a:ext uri="{9D8B030D-6E8A-4147-A177-3AD203B41FA5}">
                      <a16:colId xmlns:a16="http://schemas.microsoft.com/office/drawing/2014/main" val="3238074190"/>
                    </a:ext>
                  </a:extLst>
                </a:gridCol>
                <a:gridCol w="3046552">
                  <a:extLst>
                    <a:ext uri="{9D8B030D-6E8A-4147-A177-3AD203B41FA5}">
                      <a16:colId xmlns:a16="http://schemas.microsoft.com/office/drawing/2014/main" val="3388252136"/>
                    </a:ext>
                  </a:extLst>
                </a:gridCol>
                <a:gridCol w="723826">
                  <a:extLst>
                    <a:ext uri="{9D8B030D-6E8A-4147-A177-3AD203B41FA5}">
                      <a16:colId xmlns:a16="http://schemas.microsoft.com/office/drawing/2014/main" val="1915209407"/>
                    </a:ext>
                  </a:extLst>
                </a:gridCol>
                <a:gridCol w="723826">
                  <a:extLst>
                    <a:ext uri="{9D8B030D-6E8A-4147-A177-3AD203B41FA5}">
                      <a16:colId xmlns:a16="http://schemas.microsoft.com/office/drawing/2014/main" val="3607130243"/>
                    </a:ext>
                  </a:extLst>
                </a:gridCol>
                <a:gridCol w="723826">
                  <a:extLst>
                    <a:ext uri="{9D8B030D-6E8A-4147-A177-3AD203B41FA5}">
                      <a16:colId xmlns:a16="http://schemas.microsoft.com/office/drawing/2014/main" val="597703999"/>
                    </a:ext>
                  </a:extLst>
                </a:gridCol>
                <a:gridCol w="723826">
                  <a:extLst>
                    <a:ext uri="{9D8B030D-6E8A-4147-A177-3AD203B41FA5}">
                      <a16:colId xmlns:a16="http://schemas.microsoft.com/office/drawing/2014/main" val="1595058630"/>
                    </a:ext>
                  </a:extLst>
                </a:gridCol>
                <a:gridCol w="659006">
                  <a:extLst>
                    <a:ext uri="{9D8B030D-6E8A-4147-A177-3AD203B41FA5}">
                      <a16:colId xmlns:a16="http://schemas.microsoft.com/office/drawing/2014/main" val="2605106601"/>
                    </a:ext>
                  </a:extLst>
                </a:gridCol>
                <a:gridCol w="648203">
                  <a:extLst>
                    <a:ext uri="{9D8B030D-6E8A-4147-A177-3AD203B41FA5}">
                      <a16:colId xmlns:a16="http://schemas.microsoft.com/office/drawing/2014/main" val="905407688"/>
                    </a:ext>
                  </a:extLst>
                </a:gridCol>
              </a:tblGrid>
              <a:tr h="128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663223"/>
                  </a:ext>
                </a:extLst>
              </a:tr>
              <a:tr h="385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3459"/>
                  </a:ext>
                </a:extLst>
              </a:tr>
              <a:tr h="165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39.696.666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38.074.824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526929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76808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58777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36.216.265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-2.273.837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34.979.581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22764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35.726.123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-2.368.893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34.510.673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719701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6.766.182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-697.569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6.251.361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24451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14.808.123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14.605.171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413419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4.981.101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-467.709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4.839.813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094432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-408.260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8.220.704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66212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347796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35489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768686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03955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09264"/>
                  </a:ext>
                </a:extLst>
              </a:tr>
              <a:tr h="128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13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3393</Words>
  <Application>Microsoft Office PowerPoint</Application>
  <PresentationFormat>Presentación en pantalla (4:3)</PresentationFormat>
  <Paragraphs>1810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DICIEMBRE DE 2020 PARTIDA 29: MINISTERIO DE LAS CULTURAS, LAS ARTES Y EL PATRIMONIO</vt:lpstr>
      <vt:lpstr>EJECUCIÓN ACUMULADA DE GASTOS A DICIEMBRE DE 2020  PARTIDA 29 MINISTERIO DE LAS CULTURAS, LAS ARTES Y EL PATRIMONIO</vt:lpstr>
      <vt:lpstr>EJECUCIÓN MENSUAL DE GASTOS A DICIEMBRE DE 2020  PARTIDA 29 MINISTERIO DE LAS CULTURAS, LAS ARTES Y EL PATRIMONIO</vt:lpstr>
      <vt:lpstr>EJECUCIÓN ACUMULADA DE GASTOS A DICIEMBRE DE 2020  PARTIDA 29 MINISTERIO DE LAS CULTURAS, LAS ARTES Y EL PATRIMONIO</vt:lpstr>
      <vt:lpstr>EJECUCIÓN ACUMULADA DE GASTOS A DICIEMBRE DE 2020  PARTIDA 29 MINISTERIO DE LAS CULTURAS, LAS ARTES Y EL PATRIMONIO</vt:lpstr>
      <vt:lpstr>EJECUCIÓN ACUMULADA DE GASTOS A DICIEMBRE DE 2020  PARTIDA 29 RESUMEN POR CAPÍTULOS</vt:lpstr>
      <vt:lpstr>EJECUCIÓN ACUMULADA DE GASTOS A DICIEMBRE DE 2020  PARTIDA 29. CAPÍTUO 01. PROGRAMA 01: SUBSECRETARÍA DE LAS CULTURAS Y LAS ARTES </vt:lpstr>
      <vt:lpstr>EJECUCIÓN ACUMULADA DE GASTOS A DICIEMBRE DE 2020  PARTIDA 29. CAPÍTUO 01. PROGRAMA 01: SUBSECRETARÍA DE LAS CULTURAS Y LAS ARTES </vt:lpstr>
      <vt:lpstr>EJECUCIÓN ACUMULADA DE GASTOS A DICIEMBRE DE 2020  PARTIDA 29. CAPÍTUO 01. PROGRAMA 02: FONDOS CULTURALES Y ARTÍSTICOS </vt:lpstr>
      <vt:lpstr>EJECUCIÓN ACUMULADA DE GASTOS A DICIEMBRE DE 2020  PARTIDA 29. CAPÍTUO 02. PROGRAMA 01: SUBSECRETARÍA DEL PATRIMONIO CULTURAL </vt:lpstr>
      <vt:lpstr>EJECUCIÓN ACUMULADA DE GASTOS A DICIEMBRE DE 2020  PARTIDA 29. CAPÍTUO 03. PROGRAMA 01: SERVICIO NACIONAL DEL PATRIMONIO CULTURAL</vt:lpstr>
      <vt:lpstr>EJECUCIÓN ACUMULADA DE GASTOS A DICIEMBRE DE 2020  PARTIDA 29. CAPÍTUO 03. PROGRAMA 01: SERVICIO NACIONAL DEL PATRIMONIO CULTURAL </vt:lpstr>
      <vt:lpstr>EJECUCIÓN ACUMULADA DE GASTOS A DICIEMBRE DE 2020  PARTIDA 29. CAPÍTUO 03. PROGRAMA 02: RED DE BIBLIOTECAS PÚBLICAS </vt:lpstr>
      <vt:lpstr>EJECUCIÓN ACUMULADA DE GASTOS A DICIEMBRE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36</cp:revision>
  <dcterms:created xsi:type="dcterms:W3CDTF">2020-01-02T20:22:07Z</dcterms:created>
  <dcterms:modified xsi:type="dcterms:W3CDTF">2021-03-05T15:11:45Z</dcterms:modified>
</cp:coreProperties>
</file>