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3" r:id="rId4"/>
    <p:sldId id="302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C-425D-B0EF-4D280F6FA0A8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0C-425D-B0EF-4D280F6FA0A8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0C-425D-B0EF-4D280F6FA0A8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0C-425D-B0EF-4D280F6FA0A8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0C-425D-B0EF-4D280F6FA0A8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0C-425D-B0EF-4D280F6FA0A8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B0C-425D-B0EF-4D280F6FA0A8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0C-425D-B0EF-4D280F6FA0A8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B0C-425D-B0EF-4D280F6FA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B0C-425D-B0EF-4D280F6FA0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6B-47EC-94E2-6EC61BEDE06B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6B-47EC-94E2-6EC61BEDE06B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6B-47EC-94E2-6EC61BEDE06B}"/>
                </c:ext>
              </c:extLst>
            </c:dLbl>
            <c:dLbl>
              <c:idx val="1"/>
              <c:layout>
                <c:manualLayout>
                  <c:x val="-3.2948929159802305E-2"/>
                  <c:y val="2.0969847176046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6B-47EC-94E2-6EC61BEDE06B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6B-47EC-94E2-6EC61BEDE06B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6B-47EC-94E2-6EC61BEDE06B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6B-47EC-94E2-6EC61BEDE06B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6B-47EC-94E2-6EC61BEDE06B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E6B-47EC-94E2-6EC61BEDE06B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E6B-47EC-94E2-6EC61BEDE06B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E6B-47EC-94E2-6EC61BEDE06B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E6B-47EC-94E2-6EC61BEDE06B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E6B-47EC-94E2-6EC61BEDE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E6B-47EC-94E2-6EC61BEDE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499538"/>
              </p:ext>
            </p:extLst>
          </p:nvPr>
        </p:nvGraphicFramePr>
        <p:xfrm>
          <a:off x="611560" y="1916832"/>
          <a:ext cx="7848872" cy="3647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5463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315525"/>
              </p:ext>
            </p:extLst>
          </p:nvPr>
        </p:nvGraphicFramePr>
        <p:xfrm>
          <a:off x="611559" y="1916832"/>
          <a:ext cx="7776864" cy="368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C9F711-1B04-442F-AAF0-C34DCB9A7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74788"/>
              </p:ext>
            </p:extLst>
          </p:nvPr>
        </p:nvGraphicFramePr>
        <p:xfrm>
          <a:off x="557447" y="1757788"/>
          <a:ext cx="7974987" cy="1847850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1513708361"/>
                    </a:ext>
                  </a:extLst>
                </a:gridCol>
                <a:gridCol w="2244533">
                  <a:extLst>
                    <a:ext uri="{9D8B030D-6E8A-4147-A177-3AD203B41FA5}">
                      <a16:colId xmlns:a16="http://schemas.microsoft.com/office/drawing/2014/main" val="250527482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580789891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524039824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879106783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57737663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1566306221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109665315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739551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29926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75.342.153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16.014.818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66.172.722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7245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19.858.620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18.387.232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749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53.664.935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13.259.328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46.061.381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4444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7390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8942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3045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6883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081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CA0734-12D9-4F07-AB6B-831FD2E7C4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127917"/>
              </p:ext>
            </p:extLst>
          </p:nvPr>
        </p:nvGraphicFramePr>
        <p:xfrm>
          <a:off x="556654" y="1900856"/>
          <a:ext cx="8058149" cy="2653192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193685705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1380231112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356022448"/>
                    </a:ext>
                  </a:extLst>
                </a:gridCol>
                <a:gridCol w="3046109">
                  <a:extLst>
                    <a:ext uri="{9D8B030D-6E8A-4147-A177-3AD203B41FA5}">
                      <a16:colId xmlns:a16="http://schemas.microsoft.com/office/drawing/2014/main" val="3945043751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739410884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944242948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783212265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456592553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2677800485"/>
                    </a:ext>
                  </a:extLst>
                </a:gridCol>
                <a:gridCol w="648108">
                  <a:extLst>
                    <a:ext uri="{9D8B030D-6E8A-4147-A177-3AD203B41FA5}">
                      <a16:colId xmlns:a16="http://schemas.microsoft.com/office/drawing/2014/main" val="2877954390"/>
                    </a:ext>
                  </a:extLst>
                </a:gridCol>
              </a:tblGrid>
              <a:tr h="130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488823"/>
                  </a:ext>
                </a:extLst>
              </a:tr>
              <a:tr h="3915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89029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17.462.994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16.887.216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373019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11.555.567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91834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3.947.117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461298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320.885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27561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989531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303.356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250249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30613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731292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717925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715128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745952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787143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277238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966114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795900"/>
                  </a:ext>
                </a:extLst>
              </a:tr>
              <a:tr h="130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97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64C8CC-C84D-4181-98F0-A33924AD7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488760"/>
              </p:ext>
            </p:extLst>
          </p:nvPr>
        </p:nvGraphicFramePr>
        <p:xfrm>
          <a:off x="556651" y="1900856"/>
          <a:ext cx="8044422" cy="1688580"/>
        </p:xfrm>
        <a:graphic>
          <a:graphicData uri="http://schemas.openxmlformats.org/drawingml/2006/table">
            <a:tbl>
              <a:tblPr/>
              <a:tblGrid>
                <a:gridCol w="292206">
                  <a:extLst>
                    <a:ext uri="{9D8B030D-6E8A-4147-A177-3AD203B41FA5}">
                      <a16:colId xmlns:a16="http://schemas.microsoft.com/office/drawing/2014/main" val="3082073336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3276171959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3110545723"/>
                    </a:ext>
                  </a:extLst>
                </a:gridCol>
                <a:gridCol w="2621085">
                  <a:extLst>
                    <a:ext uri="{9D8B030D-6E8A-4147-A177-3AD203B41FA5}">
                      <a16:colId xmlns:a16="http://schemas.microsoft.com/office/drawing/2014/main" val="3973817772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396194328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164892585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3489429771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1384445087"/>
                    </a:ext>
                  </a:extLst>
                </a:gridCol>
                <a:gridCol w="712982">
                  <a:extLst>
                    <a:ext uri="{9D8B030D-6E8A-4147-A177-3AD203B41FA5}">
                      <a16:colId xmlns:a16="http://schemas.microsoft.com/office/drawing/2014/main" val="88011015"/>
                    </a:ext>
                  </a:extLst>
                </a:gridCol>
                <a:gridCol w="701293">
                  <a:extLst>
                    <a:ext uri="{9D8B030D-6E8A-4147-A177-3AD203B41FA5}">
                      <a16:colId xmlns:a16="http://schemas.microsoft.com/office/drawing/2014/main" val="2493185285"/>
                    </a:ext>
                  </a:extLst>
                </a:gridCol>
              </a:tblGrid>
              <a:tr h="1364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20101"/>
                  </a:ext>
                </a:extLst>
              </a:tr>
              <a:tr h="417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745098"/>
                  </a:ext>
                </a:extLst>
              </a:tr>
              <a:tr h="1790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28.338.644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-14.832.423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23.482.822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1802"/>
                  </a:ext>
                </a:extLst>
              </a:tr>
              <a:tr h="136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2.710.749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060483"/>
                  </a:ext>
                </a:extLst>
              </a:tr>
              <a:tr h="136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24.548.486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-11.328.423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20.459.615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869815"/>
                  </a:ext>
                </a:extLst>
              </a:tr>
              <a:tr h="136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361598"/>
                  </a:ext>
                </a:extLst>
              </a:tr>
              <a:tr h="136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384097"/>
                  </a:ext>
                </a:extLst>
              </a:tr>
              <a:tr h="136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12240"/>
                  </a:ext>
                </a:extLst>
              </a:tr>
              <a:tr h="136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285.928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383794"/>
                  </a:ext>
                </a:extLst>
              </a:tr>
              <a:tr h="136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285.928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448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090B07-905B-4118-8D42-5E8645E915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30006"/>
              </p:ext>
            </p:extLst>
          </p:nvPr>
        </p:nvGraphicFramePr>
        <p:xfrm>
          <a:off x="556652" y="1900856"/>
          <a:ext cx="8044423" cy="1465904"/>
        </p:xfrm>
        <a:graphic>
          <a:graphicData uri="http://schemas.openxmlformats.org/drawingml/2006/table">
            <a:tbl>
              <a:tblPr/>
              <a:tblGrid>
                <a:gridCol w="292206">
                  <a:extLst>
                    <a:ext uri="{9D8B030D-6E8A-4147-A177-3AD203B41FA5}">
                      <a16:colId xmlns:a16="http://schemas.microsoft.com/office/drawing/2014/main" val="2357584443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3026175892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151388224"/>
                    </a:ext>
                  </a:extLst>
                </a:gridCol>
                <a:gridCol w="2621086">
                  <a:extLst>
                    <a:ext uri="{9D8B030D-6E8A-4147-A177-3AD203B41FA5}">
                      <a16:colId xmlns:a16="http://schemas.microsoft.com/office/drawing/2014/main" val="4107045203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3286038005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48590755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061767344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852089904"/>
                    </a:ext>
                  </a:extLst>
                </a:gridCol>
                <a:gridCol w="712982">
                  <a:extLst>
                    <a:ext uri="{9D8B030D-6E8A-4147-A177-3AD203B41FA5}">
                      <a16:colId xmlns:a16="http://schemas.microsoft.com/office/drawing/2014/main" val="2173264596"/>
                    </a:ext>
                  </a:extLst>
                </a:gridCol>
                <a:gridCol w="701293">
                  <a:extLst>
                    <a:ext uri="{9D8B030D-6E8A-4147-A177-3AD203B41FA5}">
                      <a16:colId xmlns:a16="http://schemas.microsoft.com/office/drawing/2014/main" val="1298624926"/>
                    </a:ext>
                  </a:extLst>
                </a:gridCol>
              </a:tblGrid>
              <a:tr h="141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065779"/>
                  </a:ext>
                </a:extLst>
              </a:tr>
              <a:tr h="432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074992"/>
                  </a:ext>
                </a:extLst>
              </a:tr>
              <a:tr h="1854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29.540.515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29.540.515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25.802.684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769521"/>
                  </a:ext>
                </a:extLst>
              </a:tr>
              <a:tr h="141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4.664.550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4.120.916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19478"/>
                  </a:ext>
                </a:extLst>
              </a:tr>
              <a:tr h="141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24.815.965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24.815.965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21.654.649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818262"/>
                  </a:ext>
                </a:extLst>
              </a:tr>
              <a:tr h="141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386762"/>
                  </a:ext>
                </a:extLst>
              </a:tr>
              <a:tr h="141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645733"/>
                  </a:ext>
                </a:extLst>
              </a:tr>
              <a:tr h="141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920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3413</TotalTime>
  <Words>810</Words>
  <Application>Microsoft Office PowerPoint</Application>
  <PresentationFormat>Presentación en pantalla (4:3)</PresentationFormat>
  <Paragraphs>444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DICIEMBRE DE 2020 PARTIDA 28: SERVICIO ELECTORAL</vt:lpstr>
      <vt:lpstr>Presentación de PowerPoint</vt:lpstr>
      <vt:lpstr>Presentación de PowerPoint</vt:lpstr>
      <vt:lpstr>Presentación de PowerPoint</vt:lpstr>
      <vt:lpstr>EJECUCIÓN ACUMULADA DE GASTOS A DICIEMBRE DE 2020  PARTIDA 28 SERVICIO ELECTORAL</vt:lpstr>
      <vt:lpstr>EJECUCIÓN ACUMULADA DE GASTOS A DICIEMBRE DE 2020  PARTIDA 28. CAPÍTULO 01. PROGRAMA 01:  SERVICIO ELECTORAL</vt:lpstr>
      <vt:lpstr>EJECUCIÓN ACUMULADA DE GASTOS A DICIEMBRE DE 2020  PARTIDA 28. CAPÍTULO 01. PROGRAMA 02:  ELECCIONES MUNICIPALES</vt:lpstr>
      <vt:lpstr>EJECUCIÓN ACUMULADA DE GASTOS A DICIEMBRE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225</cp:revision>
  <cp:lastPrinted>2019-10-09T11:55:36Z</cp:lastPrinted>
  <dcterms:created xsi:type="dcterms:W3CDTF">2016-06-23T13:38:47Z</dcterms:created>
  <dcterms:modified xsi:type="dcterms:W3CDTF">2021-03-05T15:11:30Z</dcterms:modified>
</cp:coreProperties>
</file>