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1F-4D0D-8A3C-F377219D4612}"/>
            </c:ext>
          </c:extLst>
        </c:ser>
        <c:ser>
          <c:idx val="0"/>
          <c:order val="1"/>
          <c:tx>
            <c:strRef>
              <c:f>'Partida 27'!$C$30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1F-4D0D-8A3C-F377219D4612}"/>
            </c:ext>
          </c:extLst>
        </c:ser>
        <c:ser>
          <c:idx val="1"/>
          <c:order val="2"/>
          <c:tx>
            <c:strRef>
              <c:f>'Partida 27'!$C$31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1F-4D0D-8A3C-F377219D4612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1F-4D0D-8A3C-F377219D4612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1F-4D0D-8A3C-F377219D4612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1F-4D0D-8A3C-F377219D4612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1F-4D0D-8A3C-F377219D4612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1F-4D0D-8A3C-F377219D4612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1F-4D0D-8A3C-F377219D4612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1F-4D0D-8A3C-F377219D4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1F-4D0D-8A3C-F377219D46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E0-43F9-A084-26F47DDC7B90}"/>
            </c:ext>
          </c:extLst>
        </c:ser>
        <c:ser>
          <c:idx val="0"/>
          <c:order val="1"/>
          <c:tx>
            <c:strRef>
              <c:f>'Partida 27'!$C$24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E0-43F9-A084-26F47DDC7B90}"/>
            </c:ext>
          </c:extLst>
        </c:ser>
        <c:ser>
          <c:idx val="1"/>
          <c:order val="2"/>
          <c:tx>
            <c:strRef>
              <c:f>'Partida 27'!$C$25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FE0-43F9-A084-26F47DDC7B90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E0-43F9-A084-26F47DDC7B90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E0-43F9-A084-26F47DDC7B90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E0-43F9-A084-26F47DDC7B90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E0-43F9-A084-26F47DDC7B90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E0-43F9-A084-26F47DDC7B90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E0-43F9-A084-26F47DDC7B90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E0-43F9-A084-26F47DDC7B90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E0-43F9-A084-26F47DDC7B90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E0-43F9-A084-26F47DDC7B90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E0-43F9-A084-26F47DDC7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FE0-43F9-A084-26F47DDC7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F1572ED5-3C61-448E-B688-8B762A7664EB}"/>
              </a:ext>
            </a:extLst>
          </p:cNvPr>
          <p:cNvSpPr txBox="1">
            <a:spLocks/>
          </p:cNvSpPr>
          <p:nvPr/>
        </p:nvSpPr>
        <p:spPr>
          <a:xfrm>
            <a:off x="544197" y="4352939"/>
            <a:ext cx="806489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176490-DBB7-4AFB-81B8-6E28E3CD3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2763"/>
              </p:ext>
            </p:extLst>
          </p:nvPr>
        </p:nvGraphicFramePr>
        <p:xfrm>
          <a:off x="534905" y="1954902"/>
          <a:ext cx="8060734" cy="2362427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1240217117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416653415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4230715359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981867223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364619192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595142797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2427084321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890079203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871307187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3211571474"/>
                    </a:ext>
                  </a:extLst>
                </a:gridCol>
              </a:tblGrid>
              <a:tr h="129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81446"/>
                  </a:ext>
                </a:extLst>
              </a:tr>
              <a:tr h="373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54063"/>
                  </a:ext>
                </a:extLst>
              </a:tr>
              <a:tr h="160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27.821.346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10.332.512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18.334.135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13254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10475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42.051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620852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18.458.786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1.087.545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18.202.810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13344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17.530.966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1.087.545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17.274.994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063277"/>
                  </a:ext>
                </a:extLst>
              </a:tr>
              <a:tr h="14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16.296.855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1.037.545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16.120.953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572774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1.154.041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56841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67118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907.296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76227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209058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68960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75664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31490"/>
                  </a:ext>
                </a:extLst>
              </a:tr>
              <a:tr h="12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68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455943"/>
              </p:ext>
            </p:extLst>
          </p:nvPr>
        </p:nvGraphicFramePr>
        <p:xfrm>
          <a:off x="611561" y="1844824"/>
          <a:ext cx="8032377" cy="382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667102"/>
              </p:ext>
            </p:extLst>
          </p:nvPr>
        </p:nvGraphicFramePr>
        <p:xfrm>
          <a:off x="539551" y="1916832"/>
          <a:ext cx="7992889" cy="369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0C7C59F-73CB-4A64-B81A-3A23F0935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56069"/>
              </p:ext>
            </p:extLst>
          </p:nvPr>
        </p:nvGraphicFramePr>
        <p:xfrm>
          <a:off x="548640" y="1772816"/>
          <a:ext cx="8025905" cy="1917853"/>
        </p:xfrm>
        <a:graphic>
          <a:graphicData uri="http://schemas.openxmlformats.org/drawingml/2006/table">
            <a:tbl>
              <a:tblPr/>
              <a:tblGrid>
                <a:gridCol w="287873">
                  <a:extLst>
                    <a:ext uri="{9D8B030D-6E8A-4147-A177-3AD203B41FA5}">
                      <a16:colId xmlns:a16="http://schemas.microsoft.com/office/drawing/2014/main" val="3016066722"/>
                    </a:ext>
                  </a:extLst>
                </a:gridCol>
                <a:gridCol w="3247210">
                  <a:extLst>
                    <a:ext uri="{9D8B030D-6E8A-4147-A177-3AD203B41FA5}">
                      <a16:colId xmlns:a16="http://schemas.microsoft.com/office/drawing/2014/main" val="4064603310"/>
                    </a:ext>
                  </a:extLst>
                </a:gridCol>
                <a:gridCol w="771500">
                  <a:extLst>
                    <a:ext uri="{9D8B030D-6E8A-4147-A177-3AD203B41FA5}">
                      <a16:colId xmlns:a16="http://schemas.microsoft.com/office/drawing/2014/main" val="2832064933"/>
                    </a:ext>
                  </a:extLst>
                </a:gridCol>
                <a:gridCol w="771500">
                  <a:extLst>
                    <a:ext uri="{9D8B030D-6E8A-4147-A177-3AD203B41FA5}">
                      <a16:colId xmlns:a16="http://schemas.microsoft.com/office/drawing/2014/main" val="3534502363"/>
                    </a:ext>
                  </a:extLst>
                </a:gridCol>
                <a:gridCol w="771500">
                  <a:extLst>
                    <a:ext uri="{9D8B030D-6E8A-4147-A177-3AD203B41FA5}">
                      <a16:colId xmlns:a16="http://schemas.microsoft.com/office/drawing/2014/main" val="3911201168"/>
                    </a:ext>
                  </a:extLst>
                </a:gridCol>
                <a:gridCol w="771500">
                  <a:extLst>
                    <a:ext uri="{9D8B030D-6E8A-4147-A177-3AD203B41FA5}">
                      <a16:colId xmlns:a16="http://schemas.microsoft.com/office/drawing/2014/main" val="1582446849"/>
                    </a:ext>
                  </a:extLst>
                </a:gridCol>
                <a:gridCol w="702411">
                  <a:extLst>
                    <a:ext uri="{9D8B030D-6E8A-4147-A177-3AD203B41FA5}">
                      <a16:colId xmlns:a16="http://schemas.microsoft.com/office/drawing/2014/main" val="680955562"/>
                    </a:ext>
                  </a:extLst>
                </a:gridCol>
                <a:gridCol w="702411">
                  <a:extLst>
                    <a:ext uri="{9D8B030D-6E8A-4147-A177-3AD203B41FA5}">
                      <a16:colId xmlns:a16="http://schemas.microsoft.com/office/drawing/2014/main" val="2441926144"/>
                    </a:ext>
                  </a:extLst>
                </a:gridCol>
              </a:tblGrid>
              <a:tr h="135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890659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650328"/>
                  </a:ext>
                </a:extLst>
              </a:tr>
              <a:tr h="14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73.349.750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13.333.936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59.549.050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991533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17.033.168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16.952.438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039968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3.967.890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-547.029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3.731.022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22336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653826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37.742.791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-422.603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37.295.732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00822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13.002.463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13.002.463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13.002.462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007960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23971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67703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36079,7%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25843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249158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8F657F6C-0A8A-4063-AF22-1696DF20C717}"/>
              </a:ext>
            </a:extLst>
          </p:cNvPr>
          <p:cNvSpPr txBox="1">
            <a:spLocks/>
          </p:cNvSpPr>
          <p:nvPr/>
        </p:nvSpPr>
        <p:spPr>
          <a:xfrm>
            <a:off x="539775" y="3690669"/>
            <a:ext cx="788670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454371-9AA0-4790-B723-F8D5B5F80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573363"/>
              </p:ext>
            </p:extLst>
          </p:nvPr>
        </p:nvGraphicFramePr>
        <p:xfrm>
          <a:off x="525276" y="1812353"/>
          <a:ext cx="8092926" cy="1230589"/>
        </p:xfrm>
        <a:graphic>
          <a:graphicData uri="http://schemas.openxmlformats.org/drawingml/2006/table">
            <a:tbl>
              <a:tblPr/>
              <a:tblGrid>
                <a:gridCol w="280615">
                  <a:extLst>
                    <a:ext uri="{9D8B030D-6E8A-4147-A177-3AD203B41FA5}">
                      <a16:colId xmlns:a16="http://schemas.microsoft.com/office/drawing/2014/main" val="497565811"/>
                    </a:ext>
                  </a:extLst>
                </a:gridCol>
                <a:gridCol w="280615">
                  <a:extLst>
                    <a:ext uri="{9D8B030D-6E8A-4147-A177-3AD203B41FA5}">
                      <a16:colId xmlns:a16="http://schemas.microsoft.com/office/drawing/2014/main" val="1866092376"/>
                    </a:ext>
                  </a:extLst>
                </a:gridCol>
                <a:gridCol w="3165333">
                  <a:extLst>
                    <a:ext uri="{9D8B030D-6E8A-4147-A177-3AD203B41FA5}">
                      <a16:colId xmlns:a16="http://schemas.microsoft.com/office/drawing/2014/main" val="2799021452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453422972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1583549987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3728335863"/>
                    </a:ext>
                  </a:extLst>
                </a:gridCol>
                <a:gridCol w="752047">
                  <a:extLst>
                    <a:ext uri="{9D8B030D-6E8A-4147-A177-3AD203B41FA5}">
                      <a16:colId xmlns:a16="http://schemas.microsoft.com/office/drawing/2014/main" val="349285408"/>
                    </a:ext>
                  </a:extLst>
                </a:gridCol>
                <a:gridCol w="684700">
                  <a:extLst>
                    <a:ext uri="{9D8B030D-6E8A-4147-A177-3AD203B41FA5}">
                      <a16:colId xmlns:a16="http://schemas.microsoft.com/office/drawing/2014/main" val="3925617518"/>
                    </a:ext>
                  </a:extLst>
                </a:gridCol>
                <a:gridCol w="673475">
                  <a:extLst>
                    <a:ext uri="{9D8B030D-6E8A-4147-A177-3AD203B41FA5}">
                      <a16:colId xmlns:a16="http://schemas.microsoft.com/office/drawing/2014/main" val="727555157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98022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917056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8.239.813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950.317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7.380.872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591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65.109.937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12.383.619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52.168.178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8990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28.800.119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1.439.462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27.172.376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50245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9.395.772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611.645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7.568.963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61989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27.821.346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18.334.135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40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C7A3E3-076C-4698-86AC-6C84A3FE2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09127"/>
              </p:ext>
            </p:extLst>
          </p:nvPr>
        </p:nvGraphicFramePr>
        <p:xfrm>
          <a:off x="539552" y="1980992"/>
          <a:ext cx="8093839" cy="2896016"/>
        </p:xfrm>
        <a:graphic>
          <a:graphicData uri="http://schemas.openxmlformats.org/drawingml/2006/table">
            <a:tbl>
              <a:tblPr/>
              <a:tblGrid>
                <a:gridCol w="271242">
                  <a:extLst>
                    <a:ext uri="{9D8B030D-6E8A-4147-A177-3AD203B41FA5}">
                      <a16:colId xmlns:a16="http://schemas.microsoft.com/office/drawing/2014/main" val="1664632432"/>
                    </a:ext>
                  </a:extLst>
                </a:gridCol>
                <a:gridCol w="271242">
                  <a:extLst>
                    <a:ext uri="{9D8B030D-6E8A-4147-A177-3AD203B41FA5}">
                      <a16:colId xmlns:a16="http://schemas.microsoft.com/office/drawing/2014/main" val="825554720"/>
                    </a:ext>
                  </a:extLst>
                </a:gridCol>
                <a:gridCol w="271242">
                  <a:extLst>
                    <a:ext uri="{9D8B030D-6E8A-4147-A177-3AD203B41FA5}">
                      <a16:colId xmlns:a16="http://schemas.microsoft.com/office/drawing/2014/main" val="2958145476"/>
                    </a:ext>
                  </a:extLst>
                </a:gridCol>
                <a:gridCol w="3059601">
                  <a:extLst>
                    <a:ext uri="{9D8B030D-6E8A-4147-A177-3AD203B41FA5}">
                      <a16:colId xmlns:a16="http://schemas.microsoft.com/office/drawing/2014/main" val="3713304270"/>
                    </a:ext>
                  </a:extLst>
                </a:gridCol>
                <a:gridCol w="726926">
                  <a:extLst>
                    <a:ext uri="{9D8B030D-6E8A-4147-A177-3AD203B41FA5}">
                      <a16:colId xmlns:a16="http://schemas.microsoft.com/office/drawing/2014/main" val="2748907262"/>
                    </a:ext>
                  </a:extLst>
                </a:gridCol>
                <a:gridCol w="726926">
                  <a:extLst>
                    <a:ext uri="{9D8B030D-6E8A-4147-A177-3AD203B41FA5}">
                      <a16:colId xmlns:a16="http://schemas.microsoft.com/office/drawing/2014/main" val="2864645847"/>
                    </a:ext>
                  </a:extLst>
                </a:gridCol>
                <a:gridCol w="726926">
                  <a:extLst>
                    <a:ext uri="{9D8B030D-6E8A-4147-A177-3AD203B41FA5}">
                      <a16:colId xmlns:a16="http://schemas.microsoft.com/office/drawing/2014/main" val="1885419664"/>
                    </a:ext>
                  </a:extLst>
                </a:gridCol>
                <a:gridCol w="726926">
                  <a:extLst>
                    <a:ext uri="{9D8B030D-6E8A-4147-A177-3AD203B41FA5}">
                      <a16:colId xmlns:a16="http://schemas.microsoft.com/office/drawing/2014/main" val="873196421"/>
                    </a:ext>
                  </a:extLst>
                </a:gridCol>
                <a:gridCol w="661829">
                  <a:extLst>
                    <a:ext uri="{9D8B030D-6E8A-4147-A177-3AD203B41FA5}">
                      <a16:colId xmlns:a16="http://schemas.microsoft.com/office/drawing/2014/main" val="4264492484"/>
                    </a:ext>
                  </a:extLst>
                </a:gridCol>
                <a:gridCol w="650979">
                  <a:extLst>
                    <a:ext uri="{9D8B030D-6E8A-4147-A177-3AD203B41FA5}">
                      <a16:colId xmlns:a16="http://schemas.microsoft.com/office/drawing/2014/main" val="2822957870"/>
                    </a:ext>
                  </a:extLst>
                </a:gridCol>
              </a:tblGrid>
              <a:tr h="130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56022"/>
                  </a:ext>
                </a:extLst>
              </a:tr>
              <a:tr h="386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44903"/>
                  </a:ext>
                </a:extLst>
              </a:tr>
              <a:tr h="165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8.239.813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7.380.872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43820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1138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49986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73168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33790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174696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566433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0204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286876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382960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8365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41926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97054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4300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13535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357687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05846"/>
                  </a:ext>
                </a:extLst>
              </a:tr>
              <a:tr h="13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20996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421BC445-C4BA-41D2-85A4-9AEFC9E75455}"/>
              </a:ext>
            </a:extLst>
          </p:cNvPr>
          <p:cNvSpPr txBox="1">
            <a:spLocks/>
          </p:cNvSpPr>
          <p:nvPr/>
        </p:nvSpPr>
        <p:spPr>
          <a:xfrm>
            <a:off x="520750" y="4877009"/>
            <a:ext cx="8112641" cy="42903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F5B8DE-430F-4718-A037-674505F13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63234"/>
              </p:ext>
            </p:extLst>
          </p:nvPr>
        </p:nvGraphicFramePr>
        <p:xfrm>
          <a:off x="593276" y="1963715"/>
          <a:ext cx="8021011" cy="3671405"/>
        </p:xfrm>
        <a:graphic>
          <a:graphicData uri="http://schemas.openxmlformats.org/drawingml/2006/table">
            <a:tbl>
              <a:tblPr/>
              <a:tblGrid>
                <a:gridCol w="268801">
                  <a:extLst>
                    <a:ext uri="{9D8B030D-6E8A-4147-A177-3AD203B41FA5}">
                      <a16:colId xmlns:a16="http://schemas.microsoft.com/office/drawing/2014/main" val="338891661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2168334299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859307758"/>
                    </a:ext>
                  </a:extLst>
                </a:gridCol>
                <a:gridCol w="3032070">
                  <a:extLst>
                    <a:ext uri="{9D8B030D-6E8A-4147-A177-3AD203B41FA5}">
                      <a16:colId xmlns:a16="http://schemas.microsoft.com/office/drawing/2014/main" val="4059006371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816873768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279021825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3136714454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2120644399"/>
                    </a:ext>
                  </a:extLst>
                </a:gridCol>
                <a:gridCol w="655873">
                  <a:extLst>
                    <a:ext uri="{9D8B030D-6E8A-4147-A177-3AD203B41FA5}">
                      <a16:colId xmlns:a16="http://schemas.microsoft.com/office/drawing/2014/main" val="2531495734"/>
                    </a:ext>
                  </a:extLst>
                </a:gridCol>
                <a:gridCol w="645121">
                  <a:extLst>
                    <a:ext uri="{9D8B030D-6E8A-4147-A177-3AD203B41FA5}">
                      <a16:colId xmlns:a16="http://schemas.microsoft.com/office/drawing/2014/main" val="309240025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40197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376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27.172.376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03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11.717.973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11.689.331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91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1.963.201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1.851.683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9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119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44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12.548.763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-738.887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12.539.588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405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12.548.763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-738.887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12.539.588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345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278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768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032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744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046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88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44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1936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5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8121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862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45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92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76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382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29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21841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A2CB8751-FF06-4D45-B4DD-D4434A2D8B26}"/>
              </a:ext>
            </a:extLst>
          </p:cNvPr>
          <p:cNvSpPr txBox="1">
            <a:spLocks/>
          </p:cNvSpPr>
          <p:nvPr/>
        </p:nvSpPr>
        <p:spPr>
          <a:xfrm>
            <a:off x="593275" y="5635120"/>
            <a:ext cx="8021010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8DEB28F-593F-458D-B68E-77DD40AD7002}"/>
              </a:ext>
            </a:extLst>
          </p:cNvPr>
          <p:cNvSpPr txBox="1">
            <a:spLocks/>
          </p:cNvSpPr>
          <p:nvPr/>
        </p:nvSpPr>
        <p:spPr>
          <a:xfrm>
            <a:off x="527086" y="3869252"/>
            <a:ext cx="806489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9A1643-0B12-4457-A842-9B9A49EAD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61418"/>
              </p:ext>
            </p:extLst>
          </p:nvPr>
        </p:nvGraphicFramePr>
        <p:xfrm>
          <a:off x="539553" y="1728780"/>
          <a:ext cx="8052433" cy="2109984"/>
        </p:xfrm>
        <a:graphic>
          <a:graphicData uri="http://schemas.openxmlformats.org/drawingml/2006/table">
            <a:tbl>
              <a:tblPr/>
              <a:tblGrid>
                <a:gridCol w="269854">
                  <a:extLst>
                    <a:ext uri="{9D8B030D-6E8A-4147-A177-3AD203B41FA5}">
                      <a16:colId xmlns:a16="http://schemas.microsoft.com/office/drawing/2014/main" val="3889524655"/>
                    </a:ext>
                  </a:extLst>
                </a:gridCol>
                <a:gridCol w="269854">
                  <a:extLst>
                    <a:ext uri="{9D8B030D-6E8A-4147-A177-3AD203B41FA5}">
                      <a16:colId xmlns:a16="http://schemas.microsoft.com/office/drawing/2014/main" val="2618903889"/>
                    </a:ext>
                  </a:extLst>
                </a:gridCol>
                <a:gridCol w="269854">
                  <a:extLst>
                    <a:ext uri="{9D8B030D-6E8A-4147-A177-3AD203B41FA5}">
                      <a16:colId xmlns:a16="http://schemas.microsoft.com/office/drawing/2014/main" val="478266900"/>
                    </a:ext>
                  </a:extLst>
                </a:gridCol>
                <a:gridCol w="3043948">
                  <a:extLst>
                    <a:ext uri="{9D8B030D-6E8A-4147-A177-3AD203B41FA5}">
                      <a16:colId xmlns:a16="http://schemas.microsoft.com/office/drawing/2014/main" val="2328416439"/>
                    </a:ext>
                  </a:extLst>
                </a:gridCol>
                <a:gridCol w="723208">
                  <a:extLst>
                    <a:ext uri="{9D8B030D-6E8A-4147-A177-3AD203B41FA5}">
                      <a16:colId xmlns:a16="http://schemas.microsoft.com/office/drawing/2014/main" val="2237666215"/>
                    </a:ext>
                  </a:extLst>
                </a:gridCol>
                <a:gridCol w="723208">
                  <a:extLst>
                    <a:ext uri="{9D8B030D-6E8A-4147-A177-3AD203B41FA5}">
                      <a16:colId xmlns:a16="http://schemas.microsoft.com/office/drawing/2014/main" val="1212476828"/>
                    </a:ext>
                  </a:extLst>
                </a:gridCol>
                <a:gridCol w="723208">
                  <a:extLst>
                    <a:ext uri="{9D8B030D-6E8A-4147-A177-3AD203B41FA5}">
                      <a16:colId xmlns:a16="http://schemas.microsoft.com/office/drawing/2014/main" val="207776880"/>
                    </a:ext>
                  </a:extLst>
                </a:gridCol>
                <a:gridCol w="723208">
                  <a:extLst>
                    <a:ext uri="{9D8B030D-6E8A-4147-A177-3AD203B41FA5}">
                      <a16:colId xmlns:a16="http://schemas.microsoft.com/office/drawing/2014/main" val="2388295994"/>
                    </a:ext>
                  </a:extLst>
                </a:gridCol>
                <a:gridCol w="658442">
                  <a:extLst>
                    <a:ext uri="{9D8B030D-6E8A-4147-A177-3AD203B41FA5}">
                      <a16:colId xmlns:a16="http://schemas.microsoft.com/office/drawing/2014/main" val="1440241771"/>
                    </a:ext>
                  </a:extLst>
                </a:gridCol>
                <a:gridCol w="647649">
                  <a:extLst>
                    <a:ext uri="{9D8B030D-6E8A-4147-A177-3AD203B41FA5}">
                      <a16:colId xmlns:a16="http://schemas.microsoft.com/office/drawing/2014/main" val="1185769531"/>
                    </a:ext>
                  </a:extLst>
                </a:gridCol>
              </a:tblGrid>
              <a:tr h="129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86666"/>
                  </a:ext>
                </a:extLst>
              </a:tr>
              <a:tr h="386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4371"/>
                  </a:ext>
                </a:extLst>
              </a:tr>
              <a:tr h="165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611.645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7.568.963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27424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38794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13811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7.559.949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-757.970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06109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05145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-973.156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31768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38029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98113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18682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077546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84628"/>
                  </a:ext>
                </a:extLst>
              </a:tr>
              <a:tr h="12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0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1959</Words>
  <Application>Microsoft Office PowerPoint</Application>
  <PresentationFormat>Presentación en pantalla (4:3)</PresentationFormat>
  <Paragraphs>935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DICIEMBRE DE 2020 PARTIDA 27: MINISTERIO DE LA MUJER Y LA EQUIDAD DE GÉNERO</vt:lpstr>
      <vt:lpstr>EJECUCIÓN ACUMULADA DE GASTOS A DICIEMBRE DE 2020  PARTIDA 27 MINISTERIO DE LA MUJER Y EQUIDAD DE GÉNERO</vt:lpstr>
      <vt:lpstr>Presentación de PowerPoint</vt:lpstr>
      <vt:lpstr>Presentación de PowerPoint</vt:lpstr>
      <vt:lpstr>EJECUCIÓN ACUMULADA DE GASTOS A DICIEMBRE DE 2020  PARTIDA 27 MINISTERIO DE LA MUJER Y EQUIDAD DE GÉNERO</vt:lpstr>
      <vt:lpstr>EJECUCIÓN ACUMULADA DE GASTOS A DICIEMBRE DE 2020  PARTIDA 27 RESUMEN POR CAPÍTULOS</vt:lpstr>
      <vt:lpstr>EJECUCIÓN ACUMULADA DE GASTOS A DICIEMBRE DE 2020  PARTIDA 27. CAPÍTULO 01. PROGRAMA 01:  SUBSECRETARÍA DE LA MUJER Y LA EQUIDAD DE GÉNERO</vt:lpstr>
      <vt:lpstr>EJECUCIÓN ACUMULADA DE GASTOS A DICIEMBRE DE 2020  PARTIDA 27. CAPÍTULO 02. PROGRAMA 01:  SERVICIO NACIONAL DE LA MUJER Y LA EQUIDAD DE GÉNERO</vt:lpstr>
      <vt:lpstr>EJECUCIÓN ACUMULADA DE GASTOS A DICIEMBRE DE 2020  PARTIDA 27. CAPÍTULO 02. PROGRAMA 02:  MUJER Y TRABAJO </vt:lpstr>
      <vt:lpstr>EJECUCIÓN ACUMULADA DE GASTOS A DICIEMBRE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244</cp:revision>
  <cp:lastPrinted>2019-10-06T20:09:36Z</cp:lastPrinted>
  <dcterms:created xsi:type="dcterms:W3CDTF">2016-06-23T13:38:47Z</dcterms:created>
  <dcterms:modified xsi:type="dcterms:W3CDTF">2021-03-05T15:11:18Z</dcterms:modified>
</cp:coreProperties>
</file>