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05012544"/>
        <c:axId val="405015680"/>
      </c:barChart>
      <c:catAx>
        <c:axId val="405012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5015680"/>
        <c:crosses val="autoZero"/>
        <c:auto val="1"/>
        <c:lblAlgn val="ctr"/>
        <c:lblOffset val="100"/>
        <c:noMultiLvlLbl val="0"/>
      </c:catAx>
      <c:valAx>
        <c:axId val="40501568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405012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26'!$D$36:$O$36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26'!$D$37:$O$37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4.6058237117350943E-2</c:v>
                </c:pt>
                <c:pt idx="2">
                  <c:v>6.6084335786401632E-2</c:v>
                </c:pt>
                <c:pt idx="3">
                  <c:v>6.9603576651734431E-2</c:v>
                </c:pt>
                <c:pt idx="4">
                  <c:v>4.8492397414654997E-2</c:v>
                </c:pt>
                <c:pt idx="5">
                  <c:v>4.5407878742522313E-2</c:v>
                </c:pt>
                <c:pt idx="6">
                  <c:v>7.5736358050994323E-2</c:v>
                </c:pt>
                <c:pt idx="7">
                  <c:v>4.1027527523457064E-2</c:v>
                </c:pt>
                <c:pt idx="8">
                  <c:v>5.7807991406737612E-2</c:v>
                </c:pt>
                <c:pt idx="9">
                  <c:v>8.9952213801069811E-2</c:v>
                </c:pt>
                <c:pt idx="10">
                  <c:v>9.1491556733929363E-2</c:v>
                </c:pt>
                <c:pt idx="11">
                  <c:v>0.18903270235804862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8702728"/>
        <c:axId val="458710960"/>
      </c:barChart>
      <c:catAx>
        <c:axId val="458702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710960"/>
        <c:crosses val="autoZero"/>
        <c:auto val="0"/>
        <c:lblAlgn val="ctr"/>
        <c:lblOffset val="100"/>
        <c:noMultiLvlLbl val="0"/>
      </c:catAx>
      <c:valAx>
        <c:axId val="45871096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87027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26'!$D$32:$O$32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2642812303829254E-2"/>
                  <c:y val="2.500000000000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'[26.xlsx]Partida 26'!$D$30:$O$30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26'!$D$33:$O$33</c:f>
              <c:numCache>
                <c:formatCode>0.0%</c:formatCode>
                <c:ptCount val="12"/>
                <c:pt idx="0">
                  <c:v>3.2446110947325656E-2</c:v>
                </c:pt>
                <c:pt idx="1">
                  <c:v>7.6763766373401973E-2</c:v>
                </c:pt>
                <c:pt idx="2">
                  <c:v>0.14284810215980362</c:v>
                </c:pt>
                <c:pt idx="3">
                  <c:v>0.21420828941615003</c:v>
                </c:pt>
                <c:pt idx="4">
                  <c:v>0.28732687163416315</c:v>
                </c:pt>
                <c:pt idx="5">
                  <c:v>0.33271759603879386</c:v>
                </c:pt>
                <c:pt idx="6">
                  <c:v>0.40845395408978818</c:v>
                </c:pt>
                <c:pt idx="7">
                  <c:v>0.44948148161324525</c:v>
                </c:pt>
                <c:pt idx="8">
                  <c:v>0.50668992585908479</c:v>
                </c:pt>
                <c:pt idx="9">
                  <c:v>0.59656015200295542</c:v>
                </c:pt>
                <c:pt idx="10">
                  <c:v>0.68805170873688482</c:v>
                </c:pt>
                <c:pt idx="11">
                  <c:v>0.98214189481496639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8687440"/>
        <c:axId val="458692144"/>
      </c:lineChart>
      <c:catAx>
        <c:axId val="45868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692144"/>
        <c:crosses val="autoZero"/>
        <c:auto val="1"/>
        <c:lblAlgn val="ctr"/>
        <c:lblOffset val="100"/>
        <c:tickLblSkip val="1"/>
        <c:noMultiLvlLbl val="0"/>
      </c:catAx>
      <c:valAx>
        <c:axId val="4586921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868744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1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683765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733697"/>
              </p:ext>
            </p:extLst>
          </p:nvPr>
        </p:nvGraphicFramePr>
        <p:xfrm>
          <a:off x="590871" y="2089950"/>
          <a:ext cx="7941570" cy="3643312"/>
        </p:xfrm>
        <a:graphic>
          <a:graphicData uri="http://schemas.openxmlformats.org/drawingml/2006/table">
            <a:tbl>
              <a:tblPr/>
              <a:tblGrid>
                <a:gridCol w="666425"/>
                <a:gridCol w="323413"/>
                <a:gridCol w="323413"/>
                <a:gridCol w="2695104"/>
                <a:gridCol w="692560"/>
                <a:gridCol w="692560"/>
                <a:gridCol w="875499"/>
                <a:gridCol w="875499"/>
                <a:gridCol w="797097"/>
              </a:tblGrid>
              <a:tr h="188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58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6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-1.787.386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-2.770.782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1.457.341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-1.502.345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1.457.181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-387.705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-453.189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-635.312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646.572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1.091.463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758502"/>
              </p:ext>
            </p:extLst>
          </p:nvPr>
        </p:nvGraphicFramePr>
        <p:xfrm>
          <a:off x="4572000" y="1844824"/>
          <a:ext cx="402502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8991946"/>
              </p:ext>
            </p:extLst>
          </p:nvPr>
        </p:nvGraphicFramePr>
        <p:xfrm>
          <a:off x="467543" y="1866900"/>
          <a:ext cx="8160491" cy="408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690949"/>
              </p:ext>
            </p:extLst>
          </p:nvPr>
        </p:nvGraphicFramePr>
        <p:xfrm>
          <a:off x="466600" y="1866900"/>
          <a:ext cx="8210798" cy="408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12889"/>
              </p:ext>
            </p:extLst>
          </p:nvPr>
        </p:nvGraphicFramePr>
        <p:xfrm>
          <a:off x="606312" y="2125591"/>
          <a:ext cx="7350064" cy="3463511"/>
        </p:xfrm>
        <a:graphic>
          <a:graphicData uri="http://schemas.openxmlformats.org/drawingml/2006/table">
            <a:tbl>
              <a:tblPr/>
              <a:tblGrid>
                <a:gridCol w="766512"/>
                <a:gridCol w="2835442"/>
                <a:gridCol w="760015"/>
                <a:gridCol w="714544"/>
                <a:gridCol w="766512"/>
                <a:gridCol w="766512"/>
                <a:gridCol w="740527"/>
              </a:tblGrid>
              <a:tr h="23886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5213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8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115.271.076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-26.431.916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113.212.553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29.354.144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1.923.089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29.322.823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4.611.991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-304.261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4.514.474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52.470.672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-24.632.123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51.282.468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1.508.498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941.625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1.501.865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-242.213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-11.283.489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8.484.132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8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4464098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894312"/>
              </p:ext>
            </p:extLst>
          </p:nvPr>
        </p:nvGraphicFramePr>
        <p:xfrm>
          <a:off x="585594" y="2348880"/>
          <a:ext cx="7509524" cy="1944216"/>
        </p:xfrm>
        <a:graphic>
          <a:graphicData uri="http://schemas.openxmlformats.org/drawingml/2006/table">
            <a:tbl>
              <a:tblPr/>
              <a:tblGrid>
                <a:gridCol w="721017"/>
                <a:gridCol w="318665"/>
                <a:gridCol w="2587936"/>
                <a:gridCol w="714580"/>
                <a:gridCol w="798269"/>
                <a:gridCol w="798269"/>
                <a:gridCol w="785394"/>
                <a:gridCol w="785394"/>
              </a:tblGrid>
              <a:tr h="214534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7011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15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7.621.828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107.649.248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-26.256.104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105.766.164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1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104.995.444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-24.468.718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103.135.546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5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2.653.804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-1.787.386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2.630.618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293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26770"/>
              </p:ext>
            </p:extLst>
          </p:nvPr>
        </p:nvGraphicFramePr>
        <p:xfrm>
          <a:off x="580299" y="2017634"/>
          <a:ext cx="7860248" cy="3769238"/>
        </p:xfrm>
        <a:graphic>
          <a:graphicData uri="http://schemas.openxmlformats.org/drawingml/2006/table">
            <a:tbl>
              <a:tblPr/>
              <a:tblGrid>
                <a:gridCol w="796487"/>
                <a:gridCol w="334120"/>
                <a:gridCol w="334120"/>
                <a:gridCol w="2460335"/>
                <a:gridCol w="789737"/>
                <a:gridCol w="715489"/>
                <a:gridCol w="782988"/>
                <a:gridCol w="823486"/>
                <a:gridCol w="823486"/>
              </a:tblGrid>
              <a:tr h="1703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73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0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7.621.828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7.446.389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5.044.316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152.973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5.018.344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1.263.342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-196.194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1.195.720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-457.747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857.820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-334.627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3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673741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30227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732057"/>
              </p:ext>
            </p:extLst>
          </p:nvPr>
        </p:nvGraphicFramePr>
        <p:xfrm>
          <a:off x="405024" y="1844821"/>
          <a:ext cx="8210801" cy="4392533"/>
        </p:xfrm>
        <a:graphic>
          <a:graphicData uri="http://schemas.openxmlformats.org/drawingml/2006/table">
            <a:tbl>
              <a:tblPr/>
              <a:tblGrid>
                <a:gridCol w="768061"/>
                <a:gridCol w="283724"/>
                <a:gridCol w="283724"/>
                <a:gridCol w="3232733"/>
                <a:gridCol w="765196"/>
                <a:gridCol w="641962"/>
                <a:gridCol w="768061"/>
                <a:gridCol w="768061"/>
                <a:gridCol w="699279"/>
              </a:tblGrid>
              <a:tr h="161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38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1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104.995.444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-24.468.718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103.135.546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24.309.828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1.770.116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24.304.479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3.236.780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302.175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301.994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226.510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269.756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50.155.511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-21.403.594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49.042.728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42.183.111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-12.646.119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41.246.423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0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16.999.082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-3.485.014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16.594.781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1.807.103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16.017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544.928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2.556.337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-8.060.192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2.534.549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661.685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-11.376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584.632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-306.575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41.035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8.618.382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8.396.193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4.133.335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-664.000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6.148.196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3" y="6453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26985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…2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95401"/>
              </p:ext>
            </p:extLst>
          </p:nvPr>
        </p:nvGraphicFramePr>
        <p:xfrm>
          <a:off x="405023" y="1628795"/>
          <a:ext cx="8110326" cy="4320476"/>
        </p:xfrm>
        <a:graphic>
          <a:graphicData uri="http://schemas.openxmlformats.org/drawingml/2006/table">
            <a:tbl>
              <a:tblPr/>
              <a:tblGrid>
                <a:gridCol w="758662"/>
                <a:gridCol w="280252"/>
                <a:gridCol w="280252"/>
                <a:gridCol w="3193176"/>
                <a:gridCol w="755832"/>
                <a:gridCol w="634106"/>
                <a:gridCol w="758662"/>
                <a:gridCol w="758662"/>
                <a:gridCol w="690722"/>
              </a:tblGrid>
              <a:tr h="2239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337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3.727.980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-4.266.295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3.615.506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67.035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-499.838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67.035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-499.838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60.402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1.102.373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462.446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-166.213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454.889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22.878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-108.782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106.547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309.262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9.204.657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-11.283.489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8.484.132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9.204.657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-11.283.489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8.484.132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5.693.194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16.086.966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3.622.766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4.320.656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2.070.428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11.766.310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59.803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60.803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3782</TotalTime>
  <Words>1566</Words>
  <Application>Microsoft Office PowerPoint</Application>
  <PresentationFormat>Presentación en pantalla (4:3)</PresentationFormat>
  <Paragraphs>898</Paragraphs>
  <Slides>10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Verdana</vt:lpstr>
      <vt:lpstr>1_Tema de Office</vt:lpstr>
      <vt:lpstr>Tema de Office</vt:lpstr>
      <vt:lpstr>EJECUCIÓN PRESUPUESTARIA DE GASTOS ACUMULADA AL MES DE DICIEMBRE DE 2020 PARTIDA 26: MINISTERIO DEL DEPORTE</vt:lpstr>
      <vt:lpstr>EJECUCIÓN ACUMULADA DE GASTOS A DICIEMBRE DE 2020  PARTIDA 26 MINISTERIO DEL DEPORTE</vt:lpstr>
      <vt:lpstr>EJECUCIÓN ACUMULADA DE GASTOS A DICIEMBRE DE 2020  PARTIDA 26 MINISTERIO DEL DEPORTE</vt:lpstr>
      <vt:lpstr>EJECUCIÓN ACUMULADA DE GASTOS A DICIEMBRE DE 2020  PARTIDA 26 MINISTERIO DEL DEPORTE</vt:lpstr>
      <vt:lpstr>EJECUCIÓN ACUMULADA DE GASTOS A DICIEMBRE DE 2020  PARTIDA 26 MINISTERIO DEL DEPORTE</vt:lpstr>
      <vt:lpstr>EJECUCIÓN ACUMULADA DE GASTOS A DICIEMBRE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302</cp:revision>
  <cp:lastPrinted>2019-06-03T14:10:49Z</cp:lastPrinted>
  <dcterms:created xsi:type="dcterms:W3CDTF">2016-06-23T13:38:47Z</dcterms:created>
  <dcterms:modified xsi:type="dcterms:W3CDTF">2021-03-02T23:55:20Z</dcterms:modified>
</cp:coreProperties>
</file>