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'[24.xlsx]Partida 24'!$D$63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6383395940769274"/>
                  <c:y val="4.86387256761827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3342097621419399"/>
                  <c:y val="-0.1297523545601851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0311162344883771"/>
                  <c:y val="-0.144921790660576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078104062618981E-2"/>
                  <c:y val="6.4458246777611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'[24.xlsx]Partida 24'!$C$64:$C$68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24'!$D$64:$D$68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63921050128364698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EE3-4505-8AA3-F731914B63E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EE3-4505-8AA3-F731914B63E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EE3-4505-8AA3-F731914B63E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EE3-4505-8AA3-F731914B63E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24'!$K$64:$K$67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24'!$L$64:$L$67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91145640"/>
        <c:axId val="291147208"/>
      </c:barChart>
      <c:catAx>
        <c:axId val="29114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1147208"/>
        <c:crosses val="autoZero"/>
        <c:auto val="1"/>
        <c:lblAlgn val="ctr"/>
        <c:lblOffset val="100"/>
        <c:noMultiLvlLbl val="0"/>
      </c:catAx>
      <c:valAx>
        <c:axId val="2911472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91145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24'!$D$30:$O$30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24'!$D$31:$O$31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24'!$D$32:$O$32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0873072"/>
        <c:axId val="500876992"/>
      </c:barChart>
      <c:catAx>
        <c:axId val="50087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0876992"/>
        <c:crosses val="autoZero"/>
        <c:auto val="1"/>
        <c:lblAlgn val="ctr"/>
        <c:lblOffset val="100"/>
        <c:noMultiLvlLbl val="0"/>
      </c:catAx>
      <c:valAx>
        <c:axId val="5008769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087307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24'!$D$23:$O$23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24'!$D$24:$O$24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986140751097709E-2"/>
                  <c:y val="1.8001799931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35-40A0-97EB-E8586AD8393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'[24.xlsx]Partida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24'!$D$25:$O$25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884832"/>
        <c:axId val="500873856"/>
      </c:lineChart>
      <c:catAx>
        <c:axId val="50088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0873856"/>
        <c:crosses val="autoZero"/>
        <c:auto val="1"/>
        <c:lblAlgn val="ctr"/>
        <c:lblOffset val="100"/>
        <c:noMultiLvlLbl val="0"/>
      </c:catAx>
      <c:valAx>
        <c:axId val="5008738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08848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35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692696"/>
            <a:ext cx="8107425" cy="61418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07941" y="5341308"/>
            <a:ext cx="8106276" cy="38598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415075"/>
              </p:ext>
            </p:extLst>
          </p:nvPr>
        </p:nvGraphicFramePr>
        <p:xfrm>
          <a:off x="497021" y="1792555"/>
          <a:ext cx="8107427" cy="3548759"/>
        </p:xfrm>
        <a:graphic>
          <a:graphicData uri="http://schemas.openxmlformats.org/drawingml/2006/table">
            <a:tbl>
              <a:tblPr/>
              <a:tblGrid>
                <a:gridCol w="784401"/>
                <a:gridCol w="289760"/>
                <a:gridCol w="289760"/>
                <a:gridCol w="2189298"/>
                <a:gridCol w="784401"/>
                <a:gridCol w="784401"/>
                <a:gridCol w="784401"/>
                <a:gridCol w="784401"/>
                <a:gridCol w="714156"/>
                <a:gridCol w="702448"/>
              </a:tblGrid>
              <a:tr h="1517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0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11.251.081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1.033.403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10.924.670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1.363.853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-181.609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1.323.077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263.922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-181.663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78.072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2.156.758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2.145.757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595.448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595.448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595.448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595.448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6.772.099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6.771.599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6.736.189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6.735.689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6.736.189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6.735.689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0259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50221"/>
              </p:ext>
            </p:extLst>
          </p:nvPr>
        </p:nvGraphicFramePr>
        <p:xfrm>
          <a:off x="530870" y="1988843"/>
          <a:ext cx="8155929" cy="3926472"/>
        </p:xfrm>
        <a:graphic>
          <a:graphicData uri="http://schemas.openxmlformats.org/drawingml/2006/table">
            <a:tbl>
              <a:tblPr/>
              <a:tblGrid>
                <a:gridCol w="804190"/>
                <a:gridCol w="297071"/>
                <a:gridCol w="297071"/>
                <a:gridCol w="2088494"/>
                <a:gridCol w="804190"/>
                <a:gridCol w="804190"/>
                <a:gridCol w="804190"/>
                <a:gridCol w="804190"/>
                <a:gridCol w="732173"/>
                <a:gridCol w="720170"/>
              </a:tblGrid>
              <a:tr h="2139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53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08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6.415.071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-1.464.369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6.400.460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4.958.218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-179.891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4.945.351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1.289.534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-1.186.986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1.288.871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7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Entidades Reguladores de Energía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9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-110.182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153.838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-86.100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127.730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492" y="63388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396" y="1484785"/>
            <a:ext cx="8106278" cy="3013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292" y="758168"/>
            <a:ext cx="81062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6B2CFF37-3FD6-44F4-855C-754EC497C474}"/>
              </a:ext>
            </a:extLst>
          </p:cNvPr>
          <p:cNvSpPr txBox="1">
            <a:spLocks/>
          </p:cNvSpPr>
          <p:nvPr/>
        </p:nvSpPr>
        <p:spPr>
          <a:xfrm>
            <a:off x="506398" y="5907418"/>
            <a:ext cx="8106276" cy="38598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896050"/>
              </p:ext>
            </p:extLst>
          </p:nvPr>
        </p:nvGraphicFramePr>
        <p:xfrm>
          <a:off x="499492" y="1793330"/>
          <a:ext cx="8106277" cy="4051140"/>
        </p:xfrm>
        <a:graphic>
          <a:graphicData uri="http://schemas.openxmlformats.org/drawingml/2006/table">
            <a:tbl>
              <a:tblPr/>
              <a:tblGrid>
                <a:gridCol w="779785"/>
                <a:gridCol w="288055"/>
                <a:gridCol w="288055"/>
                <a:gridCol w="2222971"/>
                <a:gridCol w="779785"/>
                <a:gridCol w="779785"/>
                <a:gridCol w="779785"/>
                <a:gridCol w="779785"/>
                <a:gridCol w="709955"/>
                <a:gridCol w="698316"/>
              </a:tblGrid>
              <a:tr h="1533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40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13.644.100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2.150.342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13.503.812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8.209.108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693.536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8.134.247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2.871.469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-320.742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2.833.712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534.917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523.010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5230100,0%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534.917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523.010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5230100,0%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339.428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339.408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337.292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1686460,0%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339.408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339.408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337.292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-144.436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125.148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-67.794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-9.663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32.217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763" y="60846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759" y="168121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746683"/>
            <a:ext cx="808558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05484" y="5510084"/>
            <a:ext cx="8167935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63029"/>
              </p:ext>
            </p:extLst>
          </p:nvPr>
        </p:nvGraphicFramePr>
        <p:xfrm>
          <a:off x="550280" y="1979176"/>
          <a:ext cx="7886701" cy="3250023"/>
        </p:xfrm>
        <a:graphic>
          <a:graphicData uri="http://schemas.openxmlformats.org/drawingml/2006/table">
            <a:tbl>
              <a:tblPr/>
              <a:tblGrid>
                <a:gridCol w="777644"/>
                <a:gridCol w="287264"/>
                <a:gridCol w="287264"/>
                <a:gridCol w="2019552"/>
                <a:gridCol w="777644"/>
                <a:gridCol w="777644"/>
                <a:gridCol w="777644"/>
                <a:gridCol w="777644"/>
                <a:gridCol w="708004"/>
                <a:gridCol w="696397"/>
              </a:tblGrid>
              <a:tr h="1679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14.835.734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340.921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14.650.686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12.099.849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12.083.360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2.072.974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-181.684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2.004.260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100.690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100.680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41.815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418150,0%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244200,0%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-417.811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237.515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24.230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224.022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-310.295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207.716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092533"/>
              </p:ext>
            </p:extLst>
          </p:nvPr>
        </p:nvGraphicFramePr>
        <p:xfrm>
          <a:off x="467543" y="1844824"/>
          <a:ext cx="398435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991548"/>
              </p:ext>
            </p:extLst>
          </p:nvPr>
        </p:nvGraphicFramePr>
        <p:xfrm>
          <a:off x="4619107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08" y="833640"/>
            <a:ext cx="804319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="" xmlns:a16="http://schemas.microsoft.com/office/drawing/2014/main" id="{7802649D-6189-4F11-9C5E-DFCAE79E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1" y="602019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275294"/>
              </p:ext>
            </p:extLst>
          </p:nvPr>
        </p:nvGraphicFramePr>
        <p:xfrm>
          <a:off x="539551" y="1609724"/>
          <a:ext cx="8043252" cy="426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782706"/>
            <a:ext cx="79928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0E17BDFA-8D15-408B-B1DE-169FA9A3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6146635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923872"/>
              </p:ext>
            </p:extLst>
          </p:nvPr>
        </p:nvGraphicFramePr>
        <p:xfrm>
          <a:off x="539552" y="1614486"/>
          <a:ext cx="7992888" cy="4406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7751" y="774981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343" y="5944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0678" y="1565393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73639" y="5076820"/>
            <a:ext cx="766968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352223"/>
              </p:ext>
            </p:extLst>
          </p:nvPr>
        </p:nvGraphicFramePr>
        <p:xfrm>
          <a:off x="573640" y="1904396"/>
          <a:ext cx="7669681" cy="2699751"/>
        </p:xfrm>
        <a:graphic>
          <a:graphicData uri="http://schemas.openxmlformats.org/drawingml/2006/table">
            <a:tbl>
              <a:tblPr/>
              <a:tblGrid>
                <a:gridCol w="807969"/>
                <a:gridCol w="2158606"/>
                <a:gridCol w="807969"/>
                <a:gridCol w="807969"/>
                <a:gridCol w="807969"/>
                <a:gridCol w="807969"/>
                <a:gridCol w="735615"/>
                <a:gridCol w="735615"/>
              </a:tblGrid>
              <a:tr h="17849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664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131.690.275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127.892.778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38.598.196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-5.271.395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8.797.650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2824125,0%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64.643.749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-523.812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64.196.214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14303815,0%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-946.657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10.237.285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9.601.129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1.579.441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816097"/>
            <a:ext cx="794684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5935845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1198" y="156298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809058"/>
              </p:ext>
            </p:extLst>
          </p:nvPr>
        </p:nvGraphicFramePr>
        <p:xfrm>
          <a:off x="585597" y="2348879"/>
          <a:ext cx="7946842" cy="2952328"/>
        </p:xfrm>
        <a:graphic>
          <a:graphicData uri="http://schemas.openxmlformats.org/drawingml/2006/table">
            <a:tbl>
              <a:tblPr/>
              <a:tblGrid>
                <a:gridCol w="278641"/>
                <a:gridCol w="278641"/>
                <a:gridCol w="3053906"/>
                <a:gridCol w="746758"/>
                <a:gridCol w="746758"/>
                <a:gridCol w="746758"/>
                <a:gridCol w="746758"/>
                <a:gridCol w="679884"/>
                <a:gridCol w="668738"/>
              </a:tblGrid>
              <a:tr h="2090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0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4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96.795.370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-1.187.959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93.337.820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76.964.950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-997.902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74.915.076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3.451.718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-292.817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3.061.782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5.127.621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-930.643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4.436.292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11.251.081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1.033.403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10.924.670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6.415.071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-1.464.369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6.400.460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13.644.100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2.150.342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13.503.812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14.835.734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340.921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14.650.686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798" y="1542485"/>
            <a:ext cx="7722474" cy="3913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279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42798" y="5950501"/>
            <a:ext cx="8038726" cy="39138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70220"/>
              </p:ext>
            </p:extLst>
          </p:nvPr>
        </p:nvGraphicFramePr>
        <p:xfrm>
          <a:off x="542797" y="1871418"/>
          <a:ext cx="8003231" cy="4002186"/>
        </p:xfrm>
        <a:graphic>
          <a:graphicData uri="http://schemas.openxmlformats.org/drawingml/2006/table">
            <a:tbl>
              <a:tblPr/>
              <a:tblGrid>
                <a:gridCol w="714479"/>
                <a:gridCol w="263931"/>
                <a:gridCol w="263931"/>
                <a:gridCol w="2612647"/>
                <a:gridCol w="714479"/>
                <a:gridCol w="714479"/>
                <a:gridCol w="714479"/>
                <a:gridCol w="714479"/>
                <a:gridCol w="650495"/>
                <a:gridCol w="639832"/>
              </a:tblGrid>
              <a:tr h="1510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5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2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76.964.950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-997.902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74.915.076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11.520.744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-372.380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11.350.215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3.113.551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-3.094.961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2.490.098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58.843.283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-264.681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58.767.264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236.274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-264.681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188.700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236.274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-264.681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188.700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56.685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56.685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1.413.247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1.413.247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1.413.247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1.413.247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264.127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-108.824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207.453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-104.806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703.998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323.697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691.764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311.463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1.106.000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1.106.000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166183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7684" y="5246530"/>
            <a:ext cx="8003232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665754"/>
              </p:ext>
            </p:extLst>
          </p:nvPr>
        </p:nvGraphicFramePr>
        <p:xfrm>
          <a:off x="605498" y="1957246"/>
          <a:ext cx="7886698" cy="3196283"/>
        </p:xfrm>
        <a:graphic>
          <a:graphicData uri="http://schemas.openxmlformats.org/drawingml/2006/table">
            <a:tbl>
              <a:tblPr/>
              <a:tblGrid>
                <a:gridCol w="712381"/>
                <a:gridCol w="263156"/>
                <a:gridCol w="263156"/>
                <a:gridCol w="2511942"/>
                <a:gridCol w="712381"/>
                <a:gridCol w="712381"/>
                <a:gridCol w="712381"/>
                <a:gridCol w="712381"/>
                <a:gridCol w="648586"/>
                <a:gridCol w="637953"/>
              </a:tblGrid>
              <a:tr h="1644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35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8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3.451.718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-292.817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3.061.782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569.195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563.900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171.316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-267.850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96.502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2.463.524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-33.638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2.153.697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1.293.763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-33.638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1.293.762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1.293.763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-33.638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1.293.762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859.935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859.935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-165.404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64.968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-165.404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64.968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7331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65868"/>
            <a:ext cx="813021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369057" y="5492050"/>
            <a:ext cx="8212561" cy="38303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15362"/>
              </p:ext>
            </p:extLst>
          </p:nvPr>
        </p:nvGraphicFramePr>
        <p:xfrm>
          <a:off x="474240" y="1927238"/>
          <a:ext cx="8130208" cy="3226785"/>
        </p:xfrm>
        <a:graphic>
          <a:graphicData uri="http://schemas.openxmlformats.org/drawingml/2006/table">
            <a:tbl>
              <a:tblPr/>
              <a:tblGrid>
                <a:gridCol w="752640"/>
                <a:gridCol w="278029"/>
                <a:gridCol w="278029"/>
                <a:gridCol w="2451701"/>
                <a:gridCol w="752640"/>
                <a:gridCol w="752640"/>
                <a:gridCol w="752640"/>
                <a:gridCol w="752640"/>
                <a:gridCol w="685241"/>
                <a:gridCol w="674008"/>
              </a:tblGrid>
              <a:tr h="1750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9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7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5.127.621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-930.643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4.436.292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200.636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-30.352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198.046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-37.509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1.111.974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1.111.974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1.111.974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2.829.530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2.829.530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2.829.530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4078</TotalTime>
  <Words>2838</Words>
  <Application>Microsoft Office PowerPoint</Application>
  <PresentationFormat>Presentación en pantalla (4:3)</PresentationFormat>
  <Paragraphs>1473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DICIEMBRE DE 2020 PARTIDA 24: MINISTERIO DE ENERGÍA</vt:lpstr>
      <vt:lpstr>EJECUCIÓN ACUMULADA DE GASTOS A DICIEMBRE DE 2020  PARTIDA 24 MINISTERIO DE ENERGÍA</vt:lpstr>
      <vt:lpstr>EJECUCIÓN ACUMULADA DE GASTOS A DICIEMBRE DE 2020  PARTIDA 24 MINISTERIO DE ENERGÍA</vt:lpstr>
      <vt:lpstr>EJECUCIÓN ACUMULADA DE GASTOS A DICIEMBRE DE 2020  PARTIDA 24 MINISTERIO DE ENERGÍA</vt:lpstr>
      <vt:lpstr>EJECUCIÓN ACUMULADA DE GASTOS A DICIEMBRE DE 2020 PARTIDA 24 MINISTERIO DE ENERGÍA</vt:lpstr>
      <vt:lpstr>EJECUCIÓN ACUMULADA DE GASTOS A DICIEMBRE DE 2020  PARTIDA 24 MINISTERIO DE ENERGÍA RESUMEN POR CAPÍTULOS</vt:lpstr>
      <vt:lpstr>EJECUCIÓN ACUMULADA DE GASTOS A DICIEMBRE DE 2020  PARTIDA 24. CAPÍTULO 01. PROGRAMA 01:  SUBSECRETARÍA DE ENERGÍA</vt:lpstr>
      <vt:lpstr>EJECUCIÓN ACUMULADA DE GASTOS A DICIEMBRE DE 2020  PARTIDA 24. CAPÍTULO 01. PROGRAMA 03:  APOYO AL DESARROLLO DE ENERGÍAS RENOVABLES NO CONVENCIONALES</vt:lpstr>
      <vt:lpstr>EJECUCIÓN ACUMULADA DE GASTOS A DICIEMBRE DE 2020  PARTIDA 24. CAPÍTULO 01. PROGRAMA 04:  PROGRAMA ENERGIZACIÓN RURAL Y SOCIAL</vt:lpstr>
      <vt:lpstr>EJECUCIÓN ACUMULADA DE GASTOS A DICIEMBRE DE 2020  PARTIDA 24. CAPÍTULO 01. PROGRAMA 05:  PLAN DE ACCIÓN DE EFICIENCIA ENERGÉTICA</vt:lpstr>
      <vt:lpstr>EJECUCIÓN ACUMULADA DE GASTOS A DICIEMBRE DE 2020  PARTIDA 24. CAPÍTULO 02. PROGRAMA 01:  COMISIÓN NACIONAL DE ENERGÍA</vt:lpstr>
      <vt:lpstr>EJECUCIÓN ACUMULADA DE GASTOS A DICIEMBRE DE 2020  PARTIDA 24. CAPÍTULO 03. PROGRAMA 01:  COMISIÓN CHILENA DE ENERGÍA NUCLEAR</vt:lpstr>
      <vt:lpstr>EJECUCIÓN ACUMULADA DE GASTOS A DICIEMBRE DE 2020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330</cp:revision>
  <cp:lastPrinted>2019-06-03T14:10:49Z</cp:lastPrinted>
  <dcterms:created xsi:type="dcterms:W3CDTF">2016-06-23T13:38:47Z</dcterms:created>
  <dcterms:modified xsi:type="dcterms:W3CDTF">2021-03-03T22:59:22Z</dcterms:modified>
</cp:coreProperties>
</file>