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Vigente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66-499E-AC3E-9DA12E7421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66-499E-AC3E-9DA12E7421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66-499E-AC3E-9DA12E7421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66-499E-AC3E-9DA12E7421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66-499E-AC3E-9DA12E7421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18'!$C$59:$C$63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18'!$D$59:$D$63</c:f>
              <c:numCache>
                <c:formatCode>_-* #,##0_-;\-* #,##0_-;_-* "-"??_-;_-@_-</c:formatCode>
                <c:ptCount val="5"/>
                <c:pt idx="0">
                  <c:v>152970424</c:v>
                </c:pt>
                <c:pt idx="1">
                  <c:v>442669895</c:v>
                </c:pt>
                <c:pt idx="2">
                  <c:v>823918724</c:v>
                </c:pt>
                <c:pt idx="3">
                  <c:v>1557677212</c:v>
                </c:pt>
                <c:pt idx="4" formatCode="#,##0">
                  <c:v>38235973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66-499E-AC3E-9DA12E7421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540821416014611E-2"/>
          <c:y val="0.81991478707437981"/>
          <c:w val="0.85970008421844468"/>
          <c:h val="0.15840499612345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(en millones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03-49F5-B5BE-8702D02006BF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03-49F5-B5BE-8702D02006BF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03-49F5-B5BE-8702D02006BF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03-49F5-B5BE-8702D02006BF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03-49F5-B5BE-8702D02006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03-49F5-B5BE-8702D02006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2018- 2019 - 2020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6.4506338027237931E-2</c:v>
                </c:pt>
                <c:pt idx="2">
                  <c:v>9.0496278551524756E-2</c:v>
                </c:pt>
                <c:pt idx="3">
                  <c:v>7.7956858047334612E-2</c:v>
                </c:pt>
                <c:pt idx="4">
                  <c:v>8.9554404599274814E-2</c:v>
                </c:pt>
                <c:pt idx="5">
                  <c:v>9.2235895693256811E-2</c:v>
                </c:pt>
                <c:pt idx="6">
                  <c:v>8.8758646847522799E-2</c:v>
                </c:pt>
                <c:pt idx="7">
                  <c:v>8.3242476575626445E-2</c:v>
                </c:pt>
                <c:pt idx="8">
                  <c:v>7.3941951084856239E-2</c:v>
                </c:pt>
                <c:pt idx="9">
                  <c:v>6.8319889499845229E-2</c:v>
                </c:pt>
                <c:pt idx="10">
                  <c:v>7.9071026339341849E-2</c:v>
                </c:pt>
                <c:pt idx="11">
                  <c:v>8.9201434479475664E-2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8-4492-95F0-04F3B4F0EC05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C8-4492-95F0-04F3B4F0EC05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C8-4492-95F0-04F3B4F0EC05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C8-4492-95F0-04F3B4F0EC05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C8-4492-95F0-04F3B4F0EC05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C8-4492-95F0-04F3B4F0EC05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C8-4492-95F0-04F3B4F0EC05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C8-4492-95F0-04F3B4F0EC05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C8-4492-95F0-04F3B4F0EC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18'!$D$31:$O$31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  <c:pt idx="7">
                  <c:v>7.8511238664448701E-2</c:v>
                </c:pt>
                <c:pt idx="8">
                  <c:v>9.7793811859770818E-2</c:v>
                </c:pt>
                <c:pt idx="9">
                  <c:v>0.10263912172263549</c:v>
                </c:pt>
                <c:pt idx="10">
                  <c:v>0.10397317798332527</c:v>
                </c:pt>
                <c:pt idx="11">
                  <c:v>0.12642444279729104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C8-4492-95F0-04F3B4F0EC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2018 - 2019 - 2020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0.13669466537819042</c:v>
                </c:pt>
                <c:pt idx="2">
                  <c:v>0.22706361484856263</c:v>
                </c:pt>
                <c:pt idx="3">
                  <c:v>0.3049046099924092</c:v>
                </c:pt>
                <c:pt idx="4">
                  <c:v>0.39394922344183503</c:v>
                </c:pt>
                <c:pt idx="5">
                  <c:v>0.48519073917502265</c:v>
                </c:pt>
                <c:pt idx="6">
                  <c:v>0.57409515301984926</c:v>
                </c:pt>
                <c:pt idx="7">
                  <c:v>0.6572706518530701</c:v>
                </c:pt>
                <c:pt idx="8">
                  <c:v>0.73059800478896941</c:v>
                </c:pt>
                <c:pt idx="9">
                  <c:v>0.79887199588296254</c:v>
                </c:pt>
                <c:pt idx="10">
                  <c:v>0.87788533841887151</c:v>
                </c:pt>
                <c:pt idx="11">
                  <c:v>0.95945457731077999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4A-4C03-A7B6-1BA3416C92DC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4A-4C03-A7B6-1BA3416C92DC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4A-4C03-A7B6-1BA3416C92DC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4A-4C03-A7B6-1BA3416C92DC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4A-4C03-A7B6-1BA3416C92DC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4A-4C03-A7B6-1BA3416C92DC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4A-4C03-A7B6-1BA3416C92DC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4A-4C03-A7B6-1BA3416C92DC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4A-4C03-A7B6-1BA3416C92DC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4A-4C03-A7B6-1BA3416C92DC}"/>
                </c:ext>
              </c:extLst>
            </c:dLbl>
            <c:dLbl>
              <c:idx val="8"/>
              <c:layout>
                <c:manualLayout>
                  <c:x val="-4.5478036175710591E-2"/>
                  <c:y val="7.34619128903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4A-4C03-A7B6-1BA3416C92DC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4A-4C03-A7B6-1BA3416C92DC}"/>
                </c:ext>
              </c:extLst>
            </c:dLbl>
            <c:dLbl>
              <c:idx val="10"/>
              <c:layout>
                <c:manualLayout>
                  <c:x val="-2.6873385012919897E-2"/>
                  <c:y val="3.673095644518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4A-4C03-A7B6-1BA3416C92DC}"/>
                </c:ext>
              </c:extLst>
            </c:dLbl>
            <c:dLbl>
              <c:idx val="11"/>
              <c:layout>
                <c:manualLayout>
                  <c:x val="0"/>
                  <c:y val="2.203857386711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4A-4C03-A7B6-1BA3416C92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18'!$D$25:$O$25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  <c:pt idx="7">
                  <c:v>0.60208396990131285</c:v>
                </c:pt>
                <c:pt idx="8">
                  <c:v>0.69791194985553429</c:v>
                </c:pt>
                <c:pt idx="9">
                  <c:v>0.68397113544408916</c:v>
                </c:pt>
                <c:pt idx="10">
                  <c:v>0.78723842552450918</c:v>
                </c:pt>
                <c:pt idx="11">
                  <c:v>0.97803220208396502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84A-4C03-A7B6-1BA3416C9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05-03-2021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DICIEMBRE DE 2020</a:t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</a:t>
            </a:r>
            <a:r>
              <a:rPr lang="es-CL"/>
              <a:t>, marzo </a:t>
            </a:r>
            <a:r>
              <a:rPr lang="es-CL" dirty="0"/>
              <a:t>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52537" y="1471259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0F9907C9-F408-4DD7-8C04-BF45B1C14537}"/>
              </a:ext>
            </a:extLst>
          </p:cNvPr>
          <p:cNvSpPr txBox="1">
            <a:spLocks/>
          </p:cNvSpPr>
          <p:nvPr/>
        </p:nvSpPr>
        <p:spPr>
          <a:xfrm>
            <a:off x="539551" y="4209299"/>
            <a:ext cx="7899687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13EA22B-0565-4B77-A96E-F960C9CA4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076609"/>
              </p:ext>
            </p:extLst>
          </p:nvPr>
        </p:nvGraphicFramePr>
        <p:xfrm>
          <a:off x="565137" y="1857603"/>
          <a:ext cx="7886701" cy="237291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259922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5458430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4357379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387129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909261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061509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148627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4629415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9871458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4762640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86392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3953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17.263.036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-12.126.210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17.174.821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82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1.872.369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1.827.586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1.820.720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5526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-252.012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624.396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559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65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907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15.154.613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2.640.153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-12.514.460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2.604.986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478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-579.109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2.341.566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510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12.198.772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-11.935.351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863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12.124.030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12.124.025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937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12.124.030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12.124.025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0879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10.842.370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11.404.811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11.404.806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591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3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747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04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07592" y="1460176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83EFA87-95A1-4F21-AE78-E918BFFD5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555678"/>
              </p:ext>
            </p:extLst>
          </p:nvPr>
        </p:nvGraphicFramePr>
        <p:xfrm>
          <a:off x="539552" y="1810749"/>
          <a:ext cx="7886701" cy="276246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863694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983273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1050234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207123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220381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456943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085515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8494937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5336879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8129200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5352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0511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37.903.994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-1.314.710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35.384.487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9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6.989.562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7.072.618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7.057.650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738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2.072.271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509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580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46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2.409.239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2.409.229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0215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33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2.409.229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2.409.229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2.409.229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857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909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067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459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332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153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23.514.290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-6.491.421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23.419.360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094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23.514.290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-6.491.421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23.419.360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2414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614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770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58317FB8-D2F4-4017-ACD6-891D89DB9373}"/>
              </a:ext>
            </a:extLst>
          </p:cNvPr>
          <p:cNvSpPr txBox="1">
            <a:spLocks/>
          </p:cNvSpPr>
          <p:nvPr/>
        </p:nvSpPr>
        <p:spPr>
          <a:xfrm>
            <a:off x="519075" y="6035941"/>
            <a:ext cx="7885290" cy="33380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90E88F9-4DF2-4DCC-B6CD-B3556A4F7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450745"/>
              </p:ext>
            </p:extLst>
          </p:nvPr>
        </p:nvGraphicFramePr>
        <p:xfrm>
          <a:off x="539664" y="1635822"/>
          <a:ext cx="7885289" cy="4400119"/>
        </p:xfrm>
        <a:graphic>
          <a:graphicData uri="http://schemas.openxmlformats.org/drawingml/2006/table">
            <a:tbl>
              <a:tblPr/>
              <a:tblGrid>
                <a:gridCol w="264253">
                  <a:extLst>
                    <a:ext uri="{9D8B030D-6E8A-4147-A177-3AD203B41FA5}">
                      <a16:colId xmlns:a16="http://schemas.microsoft.com/office/drawing/2014/main" val="463761579"/>
                    </a:ext>
                  </a:extLst>
                </a:gridCol>
                <a:gridCol w="264253">
                  <a:extLst>
                    <a:ext uri="{9D8B030D-6E8A-4147-A177-3AD203B41FA5}">
                      <a16:colId xmlns:a16="http://schemas.microsoft.com/office/drawing/2014/main" val="352412158"/>
                    </a:ext>
                  </a:extLst>
                </a:gridCol>
                <a:gridCol w="264253">
                  <a:extLst>
                    <a:ext uri="{9D8B030D-6E8A-4147-A177-3AD203B41FA5}">
                      <a16:colId xmlns:a16="http://schemas.microsoft.com/office/drawing/2014/main" val="2502392532"/>
                    </a:ext>
                  </a:extLst>
                </a:gridCol>
                <a:gridCol w="2980765">
                  <a:extLst>
                    <a:ext uri="{9D8B030D-6E8A-4147-A177-3AD203B41FA5}">
                      <a16:colId xmlns:a16="http://schemas.microsoft.com/office/drawing/2014/main" val="219282279"/>
                    </a:ext>
                  </a:extLst>
                </a:gridCol>
                <a:gridCol w="708196">
                  <a:extLst>
                    <a:ext uri="{9D8B030D-6E8A-4147-A177-3AD203B41FA5}">
                      <a16:colId xmlns:a16="http://schemas.microsoft.com/office/drawing/2014/main" val="2136003969"/>
                    </a:ext>
                  </a:extLst>
                </a:gridCol>
                <a:gridCol w="708196">
                  <a:extLst>
                    <a:ext uri="{9D8B030D-6E8A-4147-A177-3AD203B41FA5}">
                      <a16:colId xmlns:a16="http://schemas.microsoft.com/office/drawing/2014/main" val="3631857210"/>
                    </a:ext>
                  </a:extLst>
                </a:gridCol>
                <a:gridCol w="708196">
                  <a:extLst>
                    <a:ext uri="{9D8B030D-6E8A-4147-A177-3AD203B41FA5}">
                      <a16:colId xmlns:a16="http://schemas.microsoft.com/office/drawing/2014/main" val="3067049653"/>
                    </a:ext>
                  </a:extLst>
                </a:gridCol>
                <a:gridCol w="708196">
                  <a:extLst>
                    <a:ext uri="{9D8B030D-6E8A-4147-A177-3AD203B41FA5}">
                      <a16:colId xmlns:a16="http://schemas.microsoft.com/office/drawing/2014/main" val="3575402557"/>
                    </a:ext>
                  </a:extLst>
                </a:gridCol>
                <a:gridCol w="644776">
                  <a:extLst>
                    <a:ext uri="{9D8B030D-6E8A-4147-A177-3AD203B41FA5}">
                      <a16:colId xmlns:a16="http://schemas.microsoft.com/office/drawing/2014/main" val="1330523123"/>
                    </a:ext>
                  </a:extLst>
                </a:gridCol>
                <a:gridCol w="634205">
                  <a:extLst>
                    <a:ext uri="{9D8B030D-6E8A-4147-A177-3AD203B41FA5}">
                      <a16:colId xmlns:a16="http://schemas.microsoft.com/office/drawing/2014/main" val="3767815436"/>
                    </a:ext>
                  </a:extLst>
                </a:gridCol>
              </a:tblGrid>
              <a:tr h="1243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78027"/>
                  </a:ext>
                </a:extLst>
              </a:tr>
              <a:tr h="3809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359657"/>
                  </a:ext>
                </a:extLst>
              </a:tr>
              <a:tr h="1632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72.951.208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-31.680.663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64.673.533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049138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3.767.852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3.749.827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35875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259.645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349.005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339.804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663875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61343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21028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5405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10119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101.654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101.644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120.191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1201910,0%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59674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101.654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101.644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120.191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1201910,0%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218754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18.455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2.254.937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2.236.482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2.119.111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11482,6%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630779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2.236.482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2.236.482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2.104.917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29271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521325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9.262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963569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10.127.399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1.422.538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9.331.650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126900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10.127.399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1.422.538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9.331.650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618650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17.255.149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-34.044.851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10.159.794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797099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17.255.149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-34.044.851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10.159.794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395481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38.711.768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-2.014.565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38.593.412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35073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38.671.768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-2.054.565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38.553.412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846570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1.726.679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-3.817.892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1.718.652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003712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676280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1.553.912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335.306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1.553.872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813699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32.778.366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33.696.167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917.801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33.616.297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154367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570.298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254.187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570.242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411163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247.800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-31.541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247.800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683697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89446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744.341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186.799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723.235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540451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380109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25287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213.128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34200,6%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31876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213.128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34200,6%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20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9805"/>
            <a:ext cx="797340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5E1242D7-F3E9-4579-96EF-375DBE9A18CB}"/>
              </a:ext>
            </a:extLst>
          </p:cNvPr>
          <p:cNvSpPr txBox="1">
            <a:spLocks/>
          </p:cNvSpPr>
          <p:nvPr/>
        </p:nvSpPr>
        <p:spPr>
          <a:xfrm>
            <a:off x="511080" y="5963489"/>
            <a:ext cx="7925932" cy="36310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DEAF2F5-2C66-4B9A-9FBA-A38F7E174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991032"/>
              </p:ext>
            </p:extLst>
          </p:nvPr>
        </p:nvGraphicFramePr>
        <p:xfrm>
          <a:off x="541944" y="1684792"/>
          <a:ext cx="7973407" cy="4300433"/>
        </p:xfrm>
        <a:graphic>
          <a:graphicData uri="http://schemas.openxmlformats.org/drawingml/2006/table">
            <a:tbl>
              <a:tblPr/>
              <a:tblGrid>
                <a:gridCol w="267205">
                  <a:extLst>
                    <a:ext uri="{9D8B030D-6E8A-4147-A177-3AD203B41FA5}">
                      <a16:colId xmlns:a16="http://schemas.microsoft.com/office/drawing/2014/main" val="3553277396"/>
                    </a:ext>
                  </a:extLst>
                </a:gridCol>
                <a:gridCol w="267205">
                  <a:extLst>
                    <a:ext uri="{9D8B030D-6E8A-4147-A177-3AD203B41FA5}">
                      <a16:colId xmlns:a16="http://schemas.microsoft.com/office/drawing/2014/main" val="2202550820"/>
                    </a:ext>
                  </a:extLst>
                </a:gridCol>
                <a:gridCol w="267205">
                  <a:extLst>
                    <a:ext uri="{9D8B030D-6E8A-4147-A177-3AD203B41FA5}">
                      <a16:colId xmlns:a16="http://schemas.microsoft.com/office/drawing/2014/main" val="3386719490"/>
                    </a:ext>
                  </a:extLst>
                </a:gridCol>
                <a:gridCol w="3014075">
                  <a:extLst>
                    <a:ext uri="{9D8B030D-6E8A-4147-A177-3AD203B41FA5}">
                      <a16:colId xmlns:a16="http://schemas.microsoft.com/office/drawing/2014/main" val="2441275620"/>
                    </a:ext>
                  </a:extLst>
                </a:gridCol>
                <a:gridCol w="716111">
                  <a:extLst>
                    <a:ext uri="{9D8B030D-6E8A-4147-A177-3AD203B41FA5}">
                      <a16:colId xmlns:a16="http://schemas.microsoft.com/office/drawing/2014/main" val="1387309830"/>
                    </a:ext>
                  </a:extLst>
                </a:gridCol>
                <a:gridCol w="716111">
                  <a:extLst>
                    <a:ext uri="{9D8B030D-6E8A-4147-A177-3AD203B41FA5}">
                      <a16:colId xmlns:a16="http://schemas.microsoft.com/office/drawing/2014/main" val="3924176914"/>
                    </a:ext>
                  </a:extLst>
                </a:gridCol>
                <a:gridCol w="716111">
                  <a:extLst>
                    <a:ext uri="{9D8B030D-6E8A-4147-A177-3AD203B41FA5}">
                      <a16:colId xmlns:a16="http://schemas.microsoft.com/office/drawing/2014/main" val="3715113817"/>
                    </a:ext>
                  </a:extLst>
                </a:gridCol>
                <a:gridCol w="716111">
                  <a:extLst>
                    <a:ext uri="{9D8B030D-6E8A-4147-A177-3AD203B41FA5}">
                      <a16:colId xmlns:a16="http://schemas.microsoft.com/office/drawing/2014/main" val="2926790587"/>
                    </a:ext>
                  </a:extLst>
                </a:gridCol>
                <a:gridCol w="651981">
                  <a:extLst>
                    <a:ext uri="{9D8B030D-6E8A-4147-A177-3AD203B41FA5}">
                      <a16:colId xmlns:a16="http://schemas.microsoft.com/office/drawing/2014/main" val="2966398636"/>
                    </a:ext>
                  </a:extLst>
                </a:gridCol>
                <a:gridCol w="641292">
                  <a:extLst>
                    <a:ext uri="{9D8B030D-6E8A-4147-A177-3AD203B41FA5}">
                      <a16:colId xmlns:a16="http://schemas.microsoft.com/office/drawing/2014/main" val="3643828724"/>
                    </a:ext>
                  </a:extLst>
                </a:gridCol>
              </a:tblGrid>
              <a:tr h="1150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84" marR="7284" marT="7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84" marR="7284" marT="7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871434"/>
                  </a:ext>
                </a:extLst>
              </a:tr>
              <a:tr h="3524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971425"/>
                  </a:ext>
                </a:extLst>
              </a:tr>
              <a:tr h="1510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90.653.761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11.446.408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79.161.771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76063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3.743.383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3.921.938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178.555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3.909.966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888240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475.608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471.812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-3.796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447.604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198097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58.301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58.301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58.301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97495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58.301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58.301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58.301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038182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10.163.543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10.163.543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10.164.630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9623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10.163.543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10.163.543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10.164.630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80194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10.888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269.629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2696290,0%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2476,4%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215285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10.888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269.629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2696290,0%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2476,4%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855457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100.486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92.923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92.656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1225,1%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028223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92.923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92.923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89.494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180052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3.296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44865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4.267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4.267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37232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17.737.601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-7.632.608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17.324.522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778698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17.737.601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-7.632.608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17.324.522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962481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10.550.346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-8.943.654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10.550.351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448123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10.550.346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-8.943.654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10.550.351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44430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10.550.346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-8.943.654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10.550.351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872808"/>
                  </a:ext>
                </a:extLst>
              </a:tr>
              <a:tr h="112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47.638.383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17.522.266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46.508.742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154,4%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392738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47.518.383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17.402.266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46.388.742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436410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-9.989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13519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2.066.252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821.483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2.066.252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634659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35.594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17.481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35.593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196,5%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576752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4.281.219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645.231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4.281.222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117,7%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369162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20.781.776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39.918.531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19.136.755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39.605.030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190,6%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557477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158.489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-218.353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136.589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529682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15.842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-1.280.513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14.366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253539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77.296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77.296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44.467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91115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959.177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-1.787.125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199.786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203325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406176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3296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883660"/>
                  </a:ext>
                </a:extLst>
              </a:tr>
              <a:tr h="1150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84" marR="7284" marT="7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84" marR="7284" marT="7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333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40883"/>
            <a:ext cx="788900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18AA608F-C114-498B-9AAD-A0C115093B89}"/>
              </a:ext>
            </a:extLst>
          </p:cNvPr>
          <p:cNvSpPr txBox="1">
            <a:spLocks/>
          </p:cNvSpPr>
          <p:nvPr/>
        </p:nvSpPr>
        <p:spPr>
          <a:xfrm>
            <a:off x="506520" y="6071995"/>
            <a:ext cx="78601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278BAE4-CD09-4AB4-BDB7-911595F36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1271"/>
              </p:ext>
            </p:extLst>
          </p:nvPr>
        </p:nvGraphicFramePr>
        <p:xfrm>
          <a:off x="547850" y="1705820"/>
          <a:ext cx="7869329" cy="4351327"/>
        </p:xfrm>
        <a:graphic>
          <a:graphicData uri="http://schemas.openxmlformats.org/drawingml/2006/table">
            <a:tbl>
              <a:tblPr/>
              <a:tblGrid>
                <a:gridCol w="263717">
                  <a:extLst>
                    <a:ext uri="{9D8B030D-6E8A-4147-A177-3AD203B41FA5}">
                      <a16:colId xmlns:a16="http://schemas.microsoft.com/office/drawing/2014/main" val="2196792649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764442201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2683664928"/>
                    </a:ext>
                  </a:extLst>
                </a:gridCol>
                <a:gridCol w="2974733">
                  <a:extLst>
                    <a:ext uri="{9D8B030D-6E8A-4147-A177-3AD203B41FA5}">
                      <a16:colId xmlns:a16="http://schemas.microsoft.com/office/drawing/2014/main" val="3074221651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1372335281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1221449266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400522626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569623391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1203969762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1660298976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08975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12624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78.892.088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22.246.874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71.413.501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682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2.849.051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3.046.295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197.244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3.043.737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70683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501.949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549.342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549.294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47308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7.119.265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7.119.265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7.119.265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7533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64845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6009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13.684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13.661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83497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12618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9.484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6851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12.812.259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-4.528.886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12.532.955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35326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12.812.259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-4.528.886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12.532.955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14894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21.965.593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4.523.593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21.957.085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36410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21.965.593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4.523.593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21.957.085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76906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21.965.593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4.523.593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21.957.085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60074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33.384.509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14.888.265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33.316.769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79855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33.264.509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14.768.265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33.196.769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97822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26478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98706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1.359.755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335.421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1.307.405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66031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885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5.424.752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1.530.109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5.424.723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37394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10.617.522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20.153.679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9.536.157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20.164.089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69246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-51.737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115.053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00920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149.412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-544.887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142.508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7092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234.257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-122.887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6150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1.737.236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5.813.774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4.076.538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5.790.574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86112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66564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49044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11831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387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384313E-1458-4A72-AC1B-C5C1253B0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354469"/>
              </p:ext>
            </p:extLst>
          </p:nvPr>
        </p:nvGraphicFramePr>
        <p:xfrm>
          <a:off x="557673" y="1786006"/>
          <a:ext cx="7886700" cy="439732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1743146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868070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58013398"/>
                    </a:ext>
                  </a:extLst>
                </a:gridCol>
                <a:gridCol w="2981298">
                  <a:extLst>
                    <a:ext uri="{9D8B030D-6E8A-4147-A177-3AD203B41FA5}">
                      <a16:colId xmlns:a16="http://schemas.microsoft.com/office/drawing/2014/main" val="12368949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54522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692431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019009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9007775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9573213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75657746"/>
                    </a:ext>
                  </a:extLst>
                </a:gridCol>
              </a:tblGrid>
              <a:tr h="2324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881043"/>
                  </a:ext>
                </a:extLst>
              </a:tr>
              <a:tr h="3821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47269"/>
                  </a:ext>
                </a:extLst>
              </a:tr>
              <a:tr h="1637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96.249.611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-50.560.768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95.626.392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43017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3.699.320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3.922.375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223.055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3.918.579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809145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382.302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420.712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38.410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414.622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87519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127.051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127.051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127.050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369454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127.051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127.051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127.050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863566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331.373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331.363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345.422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3454220,0%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05472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331.373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331.363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345.422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3454220,0%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103532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12.262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1.149.753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1.137.491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1.135.388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9259,4%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721959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1.137.491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1.137.491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1.123.914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670223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8.631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8.607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075245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2.867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86122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11.446.802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-3.961.520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10.845.646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4504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11.446.802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-3.961.520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10.845.646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73526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31.470.435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-17.771.354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31.470.436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884287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31.470.435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-17.771.354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31.470.436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13023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31.470.435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-17.771.354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31.470.436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944373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47.380.726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-30.685.264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47.369.249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35392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47.300.726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-30.765.264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47.289.249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221625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4.605.809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-227.439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4.604.549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368273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49.427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-22.299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41.762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841301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10.085.295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-209.383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10.084.973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858642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39.769.345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18.201.854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-21.567.491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18.200.520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30400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320.623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-586.500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320.598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233404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2.057.283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-4.737.236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2.057.241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800073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203914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11.980.435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-3.414.916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11.979.606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762997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64096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007375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71275"/>
                  </a:ext>
                </a:extLst>
              </a:tr>
              <a:tr h="124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397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717064"/>
            <a:ext cx="7718407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1B93CDB-9610-460C-9A65-CFD3CCB5A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432068"/>
              </p:ext>
            </p:extLst>
          </p:nvPr>
        </p:nvGraphicFramePr>
        <p:xfrm>
          <a:off x="525997" y="1726563"/>
          <a:ext cx="7718402" cy="4339947"/>
        </p:xfrm>
        <a:graphic>
          <a:graphicData uri="http://schemas.openxmlformats.org/drawingml/2006/table">
            <a:tbl>
              <a:tblPr/>
              <a:tblGrid>
                <a:gridCol w="258659">
                  <a:extLst>
                    <a:ext uri="{9D8B030D-6E8A-4147-A177-3AD203B41FA5}">
                      <a16:colId xmlns:a16="http://schemas.microsoft.com/office/drawing/2014/main" val="680389584"/>
                    </a:ext>
                  </a:extLst>
                </a:gridCol>
                <a:gridCol w="258659">
                  <a:extLst>
                    <a:ext uri="{9D8B030D-6E8A-4147-A177-3AD203B41FA5}">
                      <a16:colId xmlns:a16="http://schemas.microsoft.com/office/drawing/2014/main" val="1323990860"/>
                    </a:ext>
                  </a:extLst>
                </a:gridCol>
                <a:gridCol w="258659">
                  <a:extLst>
                    <a:ext uri="{9D8B030D-6E8A-4147-A177-3AD203B41FA5}">
                      <a16:colId xmlns:a16="http://schemas.microsoft.com/office/drawing/2014/main" val="1833833883"/>
                    </a:ext>
                  </a:extLst>
                </a:gridCol>
                <a:gridCol w="2917680">
                  <a:extLst>
                    <a:ext uri="{9D8B030D-6E8A-4147-A177-3AD203B41FA5}">
                      <a16:colId xmlns:a16="http://schemas.microsoft.com/office/drawing/2014/main" val="4200384115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577460016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3172163071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1182909978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2761876596"/>
                    </a:ext>
                  </a:extLst>
                </a:gridCol>
                <a:gridCol w="631130">
                  <a:extLst>
                    <a:ext uri="{9D8B030D-6E8A-4147-A177-3AD203B41FA5}">
                      <a16:colId xmlns:a16="http://schemas.microsoft.com/office/drawing/2014/main" val="1943196777"/>
                    </a:ext>
                  </a:extLst>
                </a:gridCol>
                <a:gridCol w="620783">
                  <a:extLst>
                    <a:ext uri="{9D8B030D-6E8A-4147-A177-3AD203B41FA5}">
                      <a16:colId xmlns:a16="http://schemas.microsoft.com/office/drawing/2014/main" val="3396011445"/>
                    </a:ext>
                  </a:extLst>
                </a:gridCol>
              </a:tblGrid>
              <a:tr h="1161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10351"/>
                  </a:ext>
                </a:extLst>
              </a:tr>
              <a:tr h="3556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103383"/>
                  </a:ext>
                </a:extLst>
              </a:tr>
              <a:tr h="1524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258.452.883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29.263.679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257.311.733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70075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7.641.342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9.018.850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1.377.508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9.013.526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239991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868.247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1.051.737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183.490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1.051.434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693687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298695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717916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591.419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591.409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645.002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6450020,0%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32411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248349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591.069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591.059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644.652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6446520,0%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614201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180.044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3.449.031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3.268.987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3.414.957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1896,7%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616333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3.268.987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3.268.987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3.234.922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251198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157.460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157.460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157.460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777097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18.470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18.469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393693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4.114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785768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34.255.045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892.880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33.967.325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95486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34.255.045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892.880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33.967.325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844152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75.433.373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5.160.761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74.941.317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207982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75.433.373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5.160.761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74.941.317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09587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75.433.373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5.160.761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74.941.317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415697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134.531.330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17.666.882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134.156.410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22932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133.938.660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17.074.212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133.563.741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864050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101.977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20.991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101.976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89904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21.952.175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3.934.400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21.858.692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76064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-14.534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73.771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35247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23.505.203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20.001.242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-3.503.961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19.948.625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220865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65.548.659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16.659.251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65.367.993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82399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553.536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-2.846.229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551.764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703860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3.685.759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-1.213.780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3.639.391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20233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1.176.428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-1.666.478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1.176.428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4426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20.845.101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5.704.552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20.845.101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474806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592.670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592.670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592.669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51100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592.670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592.670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592.669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059212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630583"/>
                  </a:ext>
                </a:extLst>
              </a:tr>
              <a:tr h="1161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89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7" y="702289"/>
            <a:ext cx="764422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DF81F5E-1D99-4263-9E3D-E93BDCF17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798905"/>
              </p:ext>
            </p:extLst>
          </p:nvPr>
        </p:nvGraphicFramePr>
        <p:xfrm>
          <a:off x="528176" y="1682569"/>
          <a:ext cx="7644224" cy="4358746"/>
        </p:xfrm>
        <a:graphic>
          <a:graphicData uri="http://schemas.openxmlformats.org/drawingml/2006/table">
            <a:tbl>
              <a:tblPr/>
              <a:tblGrid>
                <a:gridCol w="256173">
                  <a:extLst>
                    <a:ext uri="{9D8B030D-6E8A-4147-A177-3AD203B41FA5}">
                      <a16:colId xmlns:a16="http://schemas.microsoft.com/office/drawing/2014/main" val="2031861768"/>
                    </a:ext>
                  </a:extLst>
                </a:gridCol>
                <a:gridCol w="256173">
                  <a:extLst>
                    <a:ext uri="{9D8B030D-6E8A-4147-A177-3AD203B41FA5}">
                      <a16:colId xmlns:a16="http://schemas.microsoft.com/office/drawing/2014/main" val="3381163678"/>
                    </a:ext>
                  </a:extLst>
                </a:gridCol>
                <a:gridCol w="256173">
                  <a:extLst>
                    <a:ext uri="{9D8B030D-6E8A-4147-A177-3AD203B41FA5}">
                      <a16:colId xmlns:a16="http://schemas.microsoft.com/office/drawing/2014/main" val="3467807204"/>
                    </a:ext>
                  </a:extLst>
                </a:gridCol>
                <a:gridCol w="2889640">
                  <a:extLst>
                    <a:ext uri="{9D8B030D-6E8A-4147-A177-3AD203B41FA5}">
                      <a16:colId xmlns:a16="http://schemas.microsoft.com/office/drawing/2014/main" val="508664717"/>
                    </a:ext>
                  </a:extLst>
                </a:gridCol>
                <a:gridCol w="686546">
                  <a:extLst>
                    <a:ext uri="{9D8B030D-6E8A-4147-A177-3AD203B41FA5}">
                      <a16:colId xmlns:a16="http://schemas.microsoft.com/office/drawing/2014/main" val="3506679570"/>
                    </a:ext>
                  </a:extLst>
                </a:gridCol>
                <a:gridCol w="686546">
                  <a:extLst>
                    <a:ext uri="{9D8B030D-6E8A-4147-A177-3AD203B41FA5}">
                      <a16:colId xmlns:a16="http://schemas.microsoft.com/office/drawing/2014/main" val="3682114814"/>
                    </a:ext>
                  </a:extLst>
                </a:gridCol>
                <a:gridCol w="686546">
                  <a:extLst>
                    <a:ext uri="{9D8B030D-6E8A-4147-A177-3AD203B41FA5}">
                      <a16:colId xmlns:a16="http://schemas.microsoft.com/office/drawing/2014/main" val="160350616"/>
                    </a:ext>
                  </a:extLst>
                </a:gridCol>
                <a:gridCol w="686546">
                  <a:extLst>
                    <a:ext uri="{9D8B030D-6E8A-4147-A177-3AD203B41FA5}">
                      <a16:colId xmlns:a16="http://schemas.microsoft.com/office/drawing/2014/main" val="2457553353"/>
                    </a:ext>
                  </a:extLst>
                </a:gridCol>
                <a:gridCol w="625064">
                  <a:extLst>
                    <a:ext uri="{9D8B030D-6E8A-4147-A177-3AD203B41FA5}">
                      <a16:colId xmlns:a16="http://schemas.microsoft.com/office/drawing/2014/main" val="3516648028"/>
                    </a:ext>
                  </a:extLst>
                </a:gridCol>
                <a:gridCol w="614817">
                  <a:extLst>
                    <a:ext uri="{9D8B030D-6E8A-4147-A177-3AD203B41FA5}">
                      <a16:colId xmlns:a16="http://schemas.microsoft.com/office/drawing/2014/main" val="4052783504"/>
                    </a:ext>
                  </a:extLst>
                </a:gridCol>
              </a:tblGrid>
              <a:tr h="1166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66612"/>
                  </a:ext>
                </a:extLst>
              </a:tr>
              <a:tr h="357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796184"/>
                  </a:ext>
                </a:extLst>
              </a:tr>
              <a:tr h="1530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117.774.701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3.709.028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111.967.809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117417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4.633.732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4.914.025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280.293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4.900.351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571478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472.816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598.827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126.011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593.200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296945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933091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324755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368.286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368.276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393.367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3933670,0%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361107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368.286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368.276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393.367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3933670,0%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890897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3.242.677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3.600.225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357.548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3.202.644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974327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805.503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372.367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412.155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376403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2.789.092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2.774.273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-14.819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2.770.594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09277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219311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505220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14.102.964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1.464.133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10.402.261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73586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14.102.964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1.464.133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10.402.261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931875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35.995.730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2.785.245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34.548.071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905140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35.995.730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2.785.245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34.548.071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560885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-9.510.415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-9.510.415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34.548.071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-363,3%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398104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58.150.047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-1.716.838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57.883.555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347760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57.950.047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-1.916.838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57.683.555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926254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332.062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332.062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245.908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688672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-36.326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336116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13.589.430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5.239.048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13.588.074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261330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12.299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489203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15.708.677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14.837.363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-871.314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14.834.786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058714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17.148.467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17.725.167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576.700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17.723.516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90881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-681.700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254089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241.609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-1.691.969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240.561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091626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651.571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-3.743.903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475.698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15439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11.588.335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10.549.283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-1.039.052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10.553.181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914309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663808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871806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622762"/>
                  </a:ext>
                </a:extLst>
              </a:tr>
              <a:tr h="116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2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5C3CAFB-3B1A-4722-9373-40DBBFDAA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058813"/>
              </p:ext>
            </p:extLst>
          </p:nvPr>
        </p:nvGraphicFramePr>
        <p:xfrm>
          <a:off x="528176" y="1628800"/>
          <a:ext cx="7977866" cy="4351325"/>
        </p:xfrm>
        <a:graphic>
          <a:graphicData uri="http://schemas.openxmlformats.org/drawingml/2006/table">
            <a:tbl>
              <a:tblPr/>
              <a:tblGrid>
                <a:gridCol w="267355">
                  <a:extLst>
                    <a:ext uri="{9D8B030D-6E8A-4147-A177-3AD203B41FA5}">
                      <a16:colId xmlns:a16="http://schemas.microsoft.com/office/drawing/2014/main" val="2016436342"/>
                    </a:ext>
                  </a:extLst>
                </a:gridCol>
                <a:gridCol w="267355">
                  <a:extLst>
                    <a:ext uri="{9D8B030D-6E8A-4147-A177-3AD203B41FA5}">
                      <a16:colId xmlns:a16="http://schemas.microsoft.com/office/drawing/2014/main" val="1289891767"/>
                    </a:ext>
                  </a:extLst>
                </a:gridCol>
                <a:gridCol w="267355">
                  <a:extLst>
                    <a:ext uri="{9D8B030D-6E8A-4147-A177-3AD203B41FA5}">
                      <a16:colId xmlns:a16="http://schemas.microsoft.com/office/drawing/2014/main" val="2410154977"/>
                    </a:ext>
                  </a:extLst>
                </a:gridCol>
                <a:gridCol w="3015760">
                  <a:extLst>
                    <a:ext uri="{9D8B030D-6E8A-4147-A177-3AD203B41FA5}">
                      <a16:colId xmlns:a16="http://schemas.microsoft.com/office/drawing/2014/main" val="1009700512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1735670739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2929214305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2267509220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4178642452"/>
                    </a:ext>
                  </a:extLst>
                </a:gridCol>
                <a:gridCol w="652346">
                  <a:extLst>
                    <a:ext uri="{9D8B030D-6E8A-4147-A177-3AD203B41FA5}">
                      <a16:colId xmlns:a16="http://schemas.microsoft.com/office/drawing/2014/main" val="3874712348"/>
                    </a:ext>
                  </a:extLst>
                </a:gridCol>
                <a:gridCol w="641651">
                  <a:extLst>
                    <a:ext uri="{9D8B030D-6E8A-4147-A177-3AD203B41FA5}">
                      <a16:colId xmlns:a16="http://schemas.microsoft.com/office/drawing/2014/main" val="4139915361"/>
                    </a:ext>
                  </a:extLst>
                </a:gridCol>
              </a:tblGrid>
              <a:tr h="119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482611"/>
                  </a:ext>
                </a:extLst>
              </a:tr>
              <a:tr h="366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760983"/>
                  </a:ext>
                </a:extLst>
              </a:tr>
              <a:tr h="1570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251.866.907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27.917.068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250.604.786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3768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5.202.404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5.434.131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231.727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5.409.477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45867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987.135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965.943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-21.192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950.301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211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109.970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109.970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109.970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2594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109.970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109.970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109.970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33992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353.601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3536010,0%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3536010,0%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44752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353.601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3536010,0%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3536010,0%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91040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12.650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450.100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437.450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435.365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3441,6%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98434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437.450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437.450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423.048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70489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98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6.683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55256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23.515.061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-5.304.246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22.057.592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9675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23.515.061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-5.304.246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22.057.592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37591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87.622.657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19.523.250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87.618.999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7493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87.622.657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19.523.250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87.618.999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36637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87.622.657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19.523.250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87.618.999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46204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133.768.378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12.940.109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133.669.481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66081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132.760.378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11.932.109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132.661.481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2833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411.644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150.150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384.854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8117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65.044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65.044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52.338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41737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26.753.515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8.146.968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26.749.868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34720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-1.622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311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23.476.307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4.798.898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23.397.313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49191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34.765.307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50.642.765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15.877.458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50.630.423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66602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610.724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-1.989.473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610.663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40567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7.098.148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-9.069.348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7.098.229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66398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192.727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-152.624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203.808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2951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29.397.970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23.504.628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-5.893.342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23.529.133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31328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1.008.000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06202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1.008.000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92539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63078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940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1277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7E58E10-A06A-4F8B-A138-D2ADA1C07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60538"/>
              </p:ext>
            </p:extLst>
          </p:nvPr>
        </p:nvGraphicFramePr>
        <p:xfrm>
          <a:off x="567271" y="1791485"/>
          <a:ext cx="7948079" cy="4354299"/>
        </p:xfrm>
        <a:graphic>
          <a:graphicData uri="http://schemas.openxmlformats.org/drawingml/2006/table">
            <a:tbl>
              <a:tblPr/>
              <a:tblGrid>
                <a:gridCol w="266356">
                  <a:extLst>
                    <a:ext uri="{9D8B030D-6E8A-4147-A177-3AD203B41FA5}">
                      <a16:colId xmlns:a16="http://schemas.microsoft.com/office/drawing/2014/main" val="2329057848"/>
                    </a:ext>
                  </a:extLst>
                </a:gridCol>
                <a:gridCol w="266356">
                  <a:extLst>
                    <a:ext uri="{9D8B030D-6E8A-4147-A177-3AD203B41FA5}">
                      <a16:colId xmlns:a16="http://schemas.microsoft.com/office/drawing/2014/main" val="2695597420"/>
                    </a:ext>
                  </a:extLst>
                </a:gridCol>
                <a:gridCol w="266356">
                  <a:extLst>
                    <a:ext uri="{9D8B030D-6E8A-4147-A177-3AD203B41FA5}">
                      <a16:colId xmlns:a16="http://schemas.microsoft.com/office/drawing/2014/main" val="1757298576"/>
                    </a:ext>
                  </a:extLst>
                </a:gridCol>
                <a:gridCol w="3004501">
                  <a:extLst>
                    <a:ext uri="{9D8B030D-6E8A-4147-A177-3AD203B41FA5}">
                      <a16:colId xmlns:a16="http://schemas.microsoft.com/office/drawing/2014/main" val="244635271"/>
                    </a:ext>
                  </a:extLst>
                </a:gridCol>
                <a:gridCol w="713836">
                  <a:extLst>
                    <a:ext uri="{9D8B030D-6E8A-4147-A177-3AD203B41FA5}">
                      <a16:colId xmlns:a16="http://schemas.microsoft.com/office/drawing/2014/main" val="667306578"/>
                    </a:ext>
                  </a:extLst>
                </a:gridCol>
                <a:gridCol w="713836">
                  <a:extLst>
                    <a:ext uri="{9D8B030D-6E8A-4147-A177-3AD203B41FA5}">
                      <a16:colId xmlns:a16="http://schemas.microsoft.com/office/drawing/2014/main" val="467084905"/>
                    </a:ext>
                  </a:extLst>
                </a:gridCol>
                <a:gridCol w="713836">
                  <a:extLst>
                    <a:ext uri="{9D8B030D-6E8A-4147-A177-3AD203B41FA5}">
                      <a16:colId xmlns:a16="http://schemas.microsoft.com/office/drawing/2014/main" val="1283804955"/>
                    </a:ext>
                  </a:extLst>
                </a:gridCol>
                <a:gridCol w="713836">
                  <a:extLst>
                    <a:ext uri="{9D8B030D-6E8A-4147-A177-3AD203B41FA5}">
                      <a16:colId xmlns:a16="http://schemas.microsoft.com/office/drawing/2014/main" val="1321649589"/>
                    </a:ext>
                  </a:extLst>
                </a:gridCol>
                <a:gridCol w="649910">
                  <a:extLst>
                    <a:ext uri="{9D8B030D-6E8A-4147-A177-3AD203B41FA5}">
                      <a16:colId xmlns:a16="http://schemas.microsoft.com/office/drawing/2014/main" val="2652087023"/>
                    </a:ext>
                  </a:extLst>
                </a:gridCol>
                <a:gridCol w="639256">
                  <a:extLst>
                    <a:ext uri="{9D8B030D-6E8A-4147-A177-3AD203B41FA5}">
                      <a16:colId xmlns:a16="http://schemas.microsoft.com/office/drawing/2014/main" val="751393866"/>
                    </a:ext>
                  </a:extLst>
                </a:gridCol>
              </a:tblGrid>
              <a:tr h="1165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553605"/>
                  </a:ext>
                </a:extLst>
              </a:tr>
              <a:tr h="3567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90171"/>
                  </a:ext>
                </a:extLst>
              </a:tr>
              <a:tr h="1529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340.712.195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-47.138.037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339.144.054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574086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12.445.277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13.237.991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792.714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13.224.426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320995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607.452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768.527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161.075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768.520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876538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138.964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968968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138.964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881647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816.131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816.121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1.446.556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14465560,0%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04434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593696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814.948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814.938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1.445.373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14453730,0%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251928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24.272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224115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11.789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00903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392404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5.214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349885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29.234.031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-5.007.465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27.405.995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429641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29.234.031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-5.007.465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27.405.995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811448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55.317.384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-44.445.355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55.317.118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679905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55.317.384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-44.445.355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55.317.118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233940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55.317.384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-44.445.355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55.317.118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11195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241.173.617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391.149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240.821.363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167013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238.739.257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-2.043.211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238.406.996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226906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1.299.498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-487.350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1.295.935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798828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138.996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112.264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138.996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15398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31.651.114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-14.178.597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31.644.824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270172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57.792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57.511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521643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22.974.416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-12.606.665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22.973.105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96901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83.852.747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140.714.229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56.861.482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140.711.377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651489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284.283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-2.301.420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936756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8.538.874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-12.015.781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8.516.086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53684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1.611.187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224.806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1.555.629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940120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49.113.940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31.468.868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-17.645.072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31.465.901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516568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2.414.367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202228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2.414.367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301925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092925"/>
                  </a:ext>
                </a:extLst>
              </a:tr>
              <a:tr h="116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179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570607"/>
              </p:ext>
            </p:extLst>
          </p:nvPr>
        </p:nvGraphicFramePr>
        <p:xfrm>
          <a:off x="413996" y="2061160"/>
          <a:ext cx="408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788644"/>
              </p:ext>
            </p:extLst>
          </p:nvPr>
        </p:nvGraphicFramePr>
        <p:xfrm>
          <a:off x="4572000" y="2061160"/>
          <a:ext cx="4158004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32070"/>
            <a:ext cx="798717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28176" y="1325936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B6A8B235-5F63-4D7D-BC79-A2D8F58E1950}"/>
              </a:ext>
            </a:extLst>
          </p:cNvPr>
          <p:cNvSpPr txBox="1">
            <a:spLocks/>
          </p:cNvSpPr>
          <p:nvPr/>
        </p:nvSpPr>
        <p:spPr>
          <a:xfrm>
            <a:off x="467544" y="5996752"/>
            <a:ext cx="8030640" cy="39474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3E92B63-D7F5-42F4-BBB0-A81EA4DB2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176082"/>
              </p:ext>
            </p:extLst>
          </p:nvPr>
        </p:nvGraphicFramePr>
        <p:xfrm>
          <a:off x="528176" y="1633517"/>
          <a:ext cx="7987172" cy="4364384"/>
        </p:xfrm>
        <a:graphic>
          <a:graphicData uri="http://schemas.openxmlformats.org/drawingml/2006/table">
            <a:tbl>
              <a:tblPr/>
              <a:tblGrid>
                <a:gridCol w="267667">
                  <a:extLst>
                    <a:ext uri="{9D8B030D-6E8A-4147-A177-3AD203B41FA5}">
                      <a16:colId xmlns:a16="http://schemas.microsoft.com/office/drawing/2014/main" val="1660866072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2929402186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3280560567"/>
                    </a:ext>
                  </a:extLst>
                </a:gridCol>
                <a:gridCol w="3019278">
                  <a:extLst>
                    <a:ext uri="{9D8B030D-6E8A-4147-A177-3AD203B41FA5}">
                      <a16:colId xmlns:a16="http://schemas.microsoft.com/office/drawing/2014/main" val="1391258166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767626790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3651519295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2945479815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3771588773"/>
                    </a:ext>
                  </a:extLst>
                </a:gridCol>
                <a:gridCol w="653106">
                  <a:extLst>
                    <a:ext uri="{9D8B030D-6E8A-4147-A177-3AD203B41FA5}">
                      <a16:colId xmlns:a16="http://schemas.microsoft.com/office/drawing/2014/main" val="875755984"/>
                    </a:ext>
                  </a:extLst>
                </a:gridCol>
                <a:gridCol w="642399">
                  <a:extLst>
                    <a:ext uri="{9D8B030D-6E8A-4147-A177-3AD203B41FA5}">
                      <a16:colId xmlns:a16="http://schemas.microsoft.com/office/drawing/2014/main" val="1716456298"/>
                    </a:ext>
                  </a:extLst>
                </a:gridCol>
              </a:tblGrid>
              <a:tr h="1199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82757"/>
                  </a:ext>
                </a:extLst>
              </a:tr>
              <a:tr h="3674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9033"/>
                  </a:ext>
                </a:extLst>
              </a:tr>
              <a:tr h="1574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242.536.045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-27.084.321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241.279.802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869694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4.359.108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4.844.903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485.795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4.828.253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853918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586.926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599.596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599.605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801756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58.175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16148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58.175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672873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855095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924347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302.274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302.264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358.873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3588730,0%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231424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302.274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302.264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358.873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3588730,0%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923601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23.171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1.598.562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1.575.391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1.595.083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6884,0%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207916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1.575.391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1.575.391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1.571.912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130873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9.022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712854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14.149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14.149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14.149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15649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39.232.088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2.850.772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39.106.109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66000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39.232.088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2.850.772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39.106.109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113949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48.682.763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-18.492.275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48.646.802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476007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48.682.763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-18.492.275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48.646.802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622884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48.682.763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-18.492.275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48.646.802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091839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146.098.555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-14.995.995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146.086.902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63355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145.978.555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-15.115.995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145.966.902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849819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24.121.134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-3.971.033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24.120.907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12598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733312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10.965.295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-3.737.421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10.962.080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901669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67.677.346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81.674.318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13.996.972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81.674.319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511572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-3.007.478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21262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28.079.174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16.077.564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-12.001.610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16.076.153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68386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165.556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145.886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165.555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712428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12.952.834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-6.545.448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12.947.567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961591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161309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705276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820421"/>
                  </a:ext>
                </a:extLst>
              </a:tr>
              <a:tr h="11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137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19516"/>
            <a:ext cx="802865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34418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39790" y="5991225"/>
            <a:ext cx="801077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CFE663D-AB7E-4980-B292-187BB2E7C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067090"/>
              </p:ext>
            </p:extLst>
          </p:nvPr>
        </p:nvGraphicFramePr>
        <p:xfrm>
          <a:off x="557672" y="1683027"/>
          <a:ext cx="7992889" cy="4322684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2233615883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400993923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179519245"/>
                    </a:ext>
                  </a:extLst>
                </a:gridCol>
                <a:gridCol w="3021439">
                  <a:extLst>
                    <a:ext uri="{9D8B030D-6E8A-4147-A177-3AD203B41FA5}">
                      <a16:colId xmlns:a16="http://schemas.microsoft.com/office/drawing/2014/main" val="2787703701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550035164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812433114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199859952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994896990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1333603385"/>
                    </a:ext>
                  </a:extLst>
                </a:gridCol>
                <a:gridCol w="642859">
                  <a:extLst>
                    <a:ext uri="{9D8B030D-6E8A-4147-A177-3AD203B41FA5}">
                      <a16:colId xmlns:a16="http://schemas.microsoft.com/office/drawing/2014/main" val="4192221129"/>
                    </a:ext>
                  </a:extLst>
                </a:gridCol>
              </a:tblGrid>
              <a:tr h="1221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381115"/>
                  </a:ext>
                </a:extLst>
              </a:tr>
              <a:tr h="3742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642152"/>
                  </a:ext>
                </a:extLst>
              </a:tr>
              <a:tr h="1603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183.009.178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1.008.733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182.293.745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804723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4.852.508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5.026.974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174.466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5.015.785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2577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303.145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60.140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363.186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85094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68875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28925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17020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312450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280.708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280.698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280.972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2809720,0%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567526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280.708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280.698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280.972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2809720,0%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337777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2.101.136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2.094.285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2.096.257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30597,8%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215060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2.094.285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2.094.285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2.090.600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35810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71732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18.602.374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-9.072.940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18.087.928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403549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18.602.374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-9.072.940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18.087.928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54269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39.793.826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-5.347.844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39.793.826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190790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39.793.826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-5.347.844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39.793.826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94436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39.793.826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-5.347.844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39.793.826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69905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116.586.271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12.566.170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116.577.734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461076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116.424.538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12.404.437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116.416.001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835846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24.773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360752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14.691.667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3.905.990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14.691.643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54073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7130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15.130.009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2.826.167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15.129.903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852736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69.630.261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18.738.912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69.627.749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032945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-889.496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700791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5.756.893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-3.407.913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5.756.893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26105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19.831.123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11.033.028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-8.798.095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11.033.017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697001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686646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12671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769961"/>
                  </a:ext>
                </a:extLst>
              </a:tr>
              <a:tr h="122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81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729160"/>
            <a:ext cx="795767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08457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24042" y="5699058"/>
            <a:ext cx="797643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04337B8-A148-4AE1-BBB6-401A0FADA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05216"/>
              </p:ext>
            </p:extLst>
          </p:nvPr>
        </p:nvGraphicFramePr>
        <p:xfrm>
          <a:off x="553983" y="1680331"/>
          <a:ext cx="7965055" cy="4013395"/>
        </p:xfrm>
        <a:graphic>
          <a:graphicData uri="http://schemas.openxmlformats.org/drawingml/2006/table">
            <a:tbl>
              <a:tblPr/>
              <a:tblGrid>
                <a:gridCol w="266926">
                  <a:extLst>
                    <a:ext uri="{9D8B030D-6E8A-4147-A177-3AD203B41FA5}">
                      <a16:colId xmlns:a16="http://schemas.microsoft.com/office/drawing/2014/main" val="3268494765"/>
                    </a:ext>
                  </a:extLst>
                </a:gridCol>
                <a:gridCol w="266926">
                  <a:extLst>
                    <a:ext uri="{9D8B030D-6E8A-4147-A177-3AD203B41FA5}">
                      <a16:colId xmlns:a16="http://schemas.microsoft.com/office/drawing/2014/main" val="2311743720"/>
                    </a:ext>
                  </a:extLst>
                </a:gridCol>
                <a:gridCol w="266926">
                  <a:extLst>
                    <a:ext uri="{9D8B030D-6E8A-4147-A177-3AD203B41FA5}">
                      <a16:colId xmlns:a16="http://schemas.microsoft.com/office/drawing/2014/main" val="1843044099"/>
                    </a:ext>
                  </a:extLst>
                </a:gridCol>
                <a:gridCol w="3010918">
                  <a:extLst>
                    <a:ext uri="{9D8B030D-6E8A-4147-A177-3AD203B41FA5}">
                      <a16:colId xmlns:a16="http://schemas.microsoft.com/office/drawing/2014/main" val="107126254"/>
                    </a:ext>
                  </a:extLst>
                </a:gridCol>
                <a:gridCol w="715360">
                  <a:extLst>
                    <a:ext uri="{9D8B030D-6E8A-4147-A177-3AD203B41FA5}">
                      <a16:colId xmlns:a16="http://schemas.microsoft.com/office/drawing/2014/main" val="1708904940"/>
                    </a:ext>
                  </a:extLst>
                </a:gridCol>
                <a:gridCol w="715360">
                  <a:extLst>
                    <a:ext uri="{9D8B030D-6E8A-4147-A177-3AD203B41FA5}">
                      <a16:colId xmlns:a16="http://schemas.microsoft.com/office/drawing/2014/main" val="2134526337"/>
                    </a:ext>
                  </a:extLst>
                </a:gridCol>
                <a:gridCol w="715360">
                  <a:extLst>
                    <a:ext uri="{9D8B030D-6E8A-4147-A177-3AD203B41FA5}">
                      <a16:colId xmlns:a16="http://schemas.microsoft.com/office/drawing/2014/main" val="960266374"/>
                    </a:ext>
                  </a:extLst>
                </a:gridCol>
                <a:gridCol w="715360">
                  <a:extLst>
                    <a:ext uri="{9D8B030D-6E8A-4147-A177-3AD203B41FA5}">
                      <a16:colId xmlns:a16="http://schemas.microsoft.com/office/drawing/2014/main" val="510952798"/>
                    </a:ext>
                  </a:extLst>
                </a:gridCol>
                <a:gridCol w="651298">
                  <a:extLst>
                    <a:ext uri="{9D8B030D-6E8A-4147-A177-3AD203B41FA5}">
                      <a16:colId xmlns:a16="http://schemas.microsoft.com/office/drawing/2014/main" val="3419290307"/>
                    </a:ext>
                  </a:extLst>
                </a:gridCol>
                <a:gridCol w="640621">
                  <a:extLst>
                    <a:ext uri="{9D8B030D-6E8A-4147-A177-3AD203B41FA5}">
                      <a16:colId xmlns:a16="http://schemas.microsoft.com/office/drawing/2014/main" val="4050777144"/>
                    </a:ext>
                  </a:extLst>
                </a:gridCol>
              </a:tblGrid>
              <a:tr h="1279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944919"/>
                  </a:ext>
                </a:extLst>
              </a:tr>
              <a:tr h="3917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436755"/>
                  </a:ext>
                </a:extLst>
              </a:tr>
              <a:tr h="1678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49.504.980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13.044.721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45.006.976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788128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3.064.973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3.198.861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3.198.843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201135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264.430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109488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504819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99890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144422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7008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7903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898832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78436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6.924.407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-730.665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6.860.033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777792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6.924.407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-730.665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6.860.033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91570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6.233.628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-1.227.361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26174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6.233.628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-1.227.361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079508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6.233.628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-1.227.361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477004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32.857.775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14.819.696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32.856.174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385078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32.446.328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14.408.249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32.444.727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24690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4.558.056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10.665.247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6.107.191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10.665.248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2389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-1.275.016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71245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8.154.246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18.203.038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10.048.792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18.203.039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458800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-609.589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261.955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91268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556288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-510.031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077506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68568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672694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799483"/>
                  </a:ext>
                </a:extLst>
              </a:tr>
              <a:tr h="127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49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26912"/>
            <a:ext cx="795336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A958115-C1FD-4F37-BDCB-EB78A3A1C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99207"/>
              </p:ext>
            </p:extLst>
          </p:nvPr>
        </p:nvGraphicFramePr>
        <p:xfrm>
          <a:off x="557672" y="1705893"/>
          <a:ext cx="7953362" cy="4107221"/>
        </p:xfrm>
        <a:graphic>
          <a:graphicData uri="http://schemas.openxmlformats.org/drawingml/2006/table">
            <a:tbl>
              <a:tblPr/>
              <a:tblGrid>
                <a:gridCol w="266534">
                  <a:extLst>
                    <a:ext uri="{9D8B030D-6E8A-4147-A177-3AD203B41FA5}">
                      <a16:colId xmlns:a16="http://schemas.microsoft.com/office/drawing/2014/main" val="2041876052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1941553204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819739194"/>
                    </a:ext>
                  </a:extLst>
                </a:gridCol>
                <a:gridCol w="3006498">
                  <a:extLst>
                    <a:ext uri="{9D8B030D-6E8A-4147-A177-3AD203B41FA5}">
                      <a16:colId xmlns:a16="http://schemas.microsoft.com/office/drawing/2014/main" val="1544879235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667916101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948391076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4273957965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1060269393"/>
                    </a:ext>
                  </a:extLst>
                </a:gridCol>
                <a:gridCol w="650342">
                  <a:extLst>
                    <a:ext uri="{9D8B030D-6E8A-4147-A177-3AD203B41FA5}">
                      <a16:colId xmlns:a16="http://schemas.microsoft.com/office/drawing/2014/main" val="1993872358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382127492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51928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89826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65.834.877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5.524.197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65.708.643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3733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2.996.543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3.077.734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3.070.013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0144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498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5196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97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972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12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60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831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34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9.230.697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-2.800.771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9.121.098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2895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9.230.697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-2.800.771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9.121.098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375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22.209.807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-4.765.162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22.209.697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753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22.209.807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-4.765.162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22.209.697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343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22.209.807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-4.765.162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22.209.697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064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30.797.184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12.712.544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30.788.417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723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30.637.184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12.552.544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30.628.417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54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1.468.301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1.468.012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7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966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2.021.732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2.021.733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3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12.532.970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23.992.465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11.459.495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23.988.301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116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-142.663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8696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-226.344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51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3.092.109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3.088.099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80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80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045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077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6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42952"/>
            <a:ext cx="772525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22917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467544" y="6115049"/>
            <a:ext cx="7787048" cy="405600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1C515B9-1C96-44CB-828F-9BB49CFA1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656439"/>
              </p:ext>
            </p:extLst>
          </p:nvPr>
        </p:nvGraphicFramePr>
        <p:xfrm>
          <a:off x="537345" y="1666226"/>
          <a:ext cx="7709238" cy="4417256"/>
        </p:xfrm>
        <a:graphic>
          <a:graphicData uri="http://schemas.openxmlformats.org/drawingml/2006/table">
            <a:tbl>
              <a:tblPr/>
              <a:tblGrid>
                <a:gridCol w="258352">
                  <a:extLst>
                    <a:ext uri="{9D8B030D-6E8A-4147-A177-3AD203B41FA5}">
                      <a16:colId xmlns:a16="http://schemas.microsoft.com/office/drawing/2014/main" val="2810776423"/>
                    </a:ext>
                  </a:extLst>
                </a:gridCol>
                <a:gridCol w="258352">
                  <a:extLst>
                    <a:ext uri="{9D8B030D-6E8A-4147-A177-3AD203B41FA5}">
                      <a16:colId xmlns:a16="http://schemas.microsoft.com/office/drawing/2014/main" val="345735682"/>
                    </a:ext>
                  </a:extLst>
                </a:gridCol>
                <a:gridCol w="258352">
                  <a:extLst>
                    <a:ext uri="{9D8B030D-6E8A-4147-A177-3AD203B41FA5}">
                      <a16:colId xmlns:a16="http://schemas.microsoft.com/office/drawing/2014/main" val="671585097"/>
                    </a:ext>
                  </a:extLst>
                </a:gridCol>
                <a:gridCol w="2914216">
                  <a:extLst>
                    <a:ext uri="{9D8B030D-6E8A-4147-A177-3AD203B41FA5}">
                      <a16:colId xmlns:a16="http://schemas.microsoft.com/office/drawing/2014/main" val="917387603"/>
                    </a:ext>
                  </a:extLst>
                </a:gridCol>
                <a:gridCol w="692385">
                  <a:extLst>
                    <a:ext uri="{9D8B030D-6E8A-4147-A177-3AD203B41FA5}">
                      <a16:colId xmlns:a16="http://schemas.microsoft.com/office/drawing/2014/main" val="709594684"/>
                    </a:ext>
                  </a:extLst>
                </a:gridCol>
                <a:gridCol w="692385">
                  <a:extLst>
                    <a:ext uri="{9D8B030D-6E8A-4147-A177-3AD203B41FA5}">
                      <a16:colId xmlns:a16="http://schemas.microsoft.com/office/drawing/2014/main" val="2849605566"/>
                    </a:ext>
                  </a:extLst>
                </a:gridCol>
                <a:gridCol w="692385">
                  <a:extLst>
                    <a:ext uri="{9D8B030D-6E8A-4147-A177-3AD203B41FA5}">
                      <a16:colId xmlns:a16="http://schemas.microsoft.com/office/drawing/2014/main" val="1016613952"/>
                    </a:ext>
                  </a:extLst>
                </a:gridCol>
                <a:gridCol w="692385">
                  <a:extLst>
                    <a:ext uri="{9D8B030D-6E8A-4147-A177-3AD203B41FA5}">
                      <a16:colId xmlns:a16="http://schemas.microsoft.com/office/drawing/2014/main" val="37283016"/>
                    </a:ext>
                  </a:extLst>
                </a:gridCol>
                <a:gridCol w="630380">
                  <a:extLst>
                    <a:ext uri="{9D8B030D-6E8A-4147-A177-3AD203B41FA5}">
                      <a16:colId xmlns:a16="http://schemas.microsoft.com/office/drawing/2014/main" val="4230794174"/>
                    </a:ext>
                  </a:extLst>
                </a:gridCol>
                <a:gridCol w="620046">
                  <a:extLst>
                    <a:ext uri="{9D8B030D-6E8A-4147-A177-3AD203B41FA5}">
                      <a16:colId xmlns:a16="http://schemas.microsoft.com/office/drawing/2014/main" val="2092752229"/>
                    </a:ext>
                  </a:extLst>
                </a:gridCol>
              </a:tblGrid>
              <a:tr h="1042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495131"/>
                  </a:ext>
                </a:extLst>
              </a:tr>
              <a:tr h="3192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90131"/>
                  </a:ext>
                </a:extLst>
              </a:tr>
              <a:tr h="1368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556.139.550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-63.666.014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544.525.067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91297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19.225.401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20.806.673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1.581.272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20.806.462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872790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2.325.848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2.288.241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-37.607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2.284.226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413118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26997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797603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557725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377653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2.649.838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2.649.828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2.811.835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28118350,0%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006591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864.597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864.597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857.213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107100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1.785.241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1.785.231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1.954.622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19546220,0%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947029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73.506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10.994.892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10.921.386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10.992.916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14955,1%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45473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10.921.386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10.921.386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10.921.386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493769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-30.518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21622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40.988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71.506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30.518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69.565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975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64.493.832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-4.441.480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61.574.099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464250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64.491.832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-4.443.480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61.574.099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75497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221956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142.250.649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-63.043.540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141.839.846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672714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130.811.619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-74.482.570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130.400.816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599581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130.811.619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-74.482.570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130.400.816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75649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11.439.030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11.439.030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11.439.030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25431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11.439.030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11.439.030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11.439.030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39442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304.424.514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-19.524.824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304.006.483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727228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304.202.949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-19.746.389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303.784.923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873556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697.677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482.586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698.509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84467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97030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64.592.949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9.617.019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64.586.984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46335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591.876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12.213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561.927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744722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57.038.163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36.556.316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-20.481.847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36.509.469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59574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171.153.543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170.620.915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-532.628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170.593.444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641069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1.267.671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-2.920.896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1.261.293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580242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951.213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-4.508.651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661.015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13994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203.614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-637.706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202.083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324980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29.492.064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28.715.585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-776.479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28.710.199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198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09444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49144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076028"/>
                  </a:ext>
                </a:extLst>
              </a:tr>
              <a:tr h="10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175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76592"/>
            <a:ext cx="800542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8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C86EB1F-A371-44E3-89B0-434B43EF6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311121"/>
              </p:ext>
            </p:extLst>
          </p:nvPr>
        </p:nvGraphicFramePr>
        <p:xfrm>
          <a:off x="566359" y="1752163"/>
          <a:ext cx="8005422" cy="4330014"/>
        </p:xfrm>
        <a:graphic>
          <a:graphicData uri="http://schemas.openxmlformats.org/drawingml/2006/table">
            <a:tbl>
              <a:tblPr/>
              <a:tblGrid>
                <a:gridCol w="268278">
                  <a:extLst>
                    <a:ext uri="{9D8B030D-6E8A-4147-A177-3AD203B41FA5}">
                      <a16:colId xmlns:a16="http://schemas.microsoft.com/office/drawing/2014/main" val="1875057955"/>
                    </a:ext>
                  </a:extLst>
                </a:gridCol>
                <a:gridCol w="268278">
                  <a:extLst>
                    <a:ext uri="{9D8B030D-6E8A-4147-A177-3AD203B41FA5}">
                      <a16:colId xmlns:a16="http://schemas.microsoft.com/office/drawing/2014/main" val="2698783900"/>
                    </a:ext>
                  </a:extLst>
                </a:gridCol>
                <a:gridCol w="268278">
                  <a:extLst>
                    <a:ext uri="{9D8B030D-6E8A-4147-A177-3AD203B41FA5}">
                      <a16:colId xmlns:a16="http://schemas.microsoft.com/office/drawing/2014/main" val="463209910"/>
                    </a:ext>
                  </a:extLst>
                </a:gridCol>
                <a:gridCol w="3026177">
                  <a:extLst>
                    <a:ext uri="{9D8B030D-6E8A-4147-A177-3AD203B41FA5}">
                      <a16:colId xmlns:a16="http://schemas.microsoft.com/office/drawing/2014/main" val="1072730132"/>
                    </a:ext>
                  </a:extLst>
                </a:gridCol>
                <a:gridCol w="718986">
                  <a:extLst>
                    <a:ext uri="{9D8B030D-6E8A-4147-A177-3AD203B41FA5}">
                      <a16:colId xmlns:a16="http://schemas.microsoft.com/office/drawing/2014/main" val="584565702"/>
                    </a:ext>
                  </a:extLst>
                </a:gridCol>
                <a:gridCol w="718986">
                  <a:extLst>
                    <a:ext uri="{9D8B030D-6E8A-4147-A177-3AD203B41FA5}">
                      <a16:colId xmlns:a16="http://schemas.microsoft.com/office/drawing/2014/main" val="489962178"/>
                    </a:ext>
                  </a:extLst>
                </a:gridCol>
                <a:gridCol w="718986">
                  <a:extLst>
                    <a:ext uri="{9D8B030D-6E8A-4147-A177-3AD203B41FA5}">
                      <a16:colId xmlns:a16="http://schemas.microsoft.com/office/drawing/2014/main" val="2046072308"/>
                    </a:ext>
                  </a:extLst>
                </a:gridCol>
                <a:gridCol w="718986">
                  <a:extLst>
                    <a:ext uri="{9D8B030D-6E8A-4147-A177-3AD203B41FA5}">
                      <a16:colId xmlns:a16="http://schemas.microsoft.com/office/drawing/2014/main" val="3074377610"/>
                    </a:ext>
                  </a:extLst>
                </a:gridCol>
                <a:gridCol w="654599">
                  <a:extLst>
                    <a:ext uri="{9D8B030D-6E8A-4147-A177-3AD203B41FA5}">
                      <a16:colId xmlns:a16="http://schemas.microsoft.com/office/drawing/2014/main" val="825726200"/>
                    </a:ext>
                  </a:extLst>
                </a:gridCol>
                <a:gridCol w="643868">
                  <a:extLst>
                    <a:ext uri="{9D8B030D-6E8A-4147-A177-3AD203B41FA5}">
                      <a16:colId xmlns:a16="http://schemas.microsoft.com/office/drawing/2014/main" val="1348705675"/>
                    </a:ext>
                  </a:extLst>
                </a:gridCol>
              </a:tblGrid>
              <a:tr h="1259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6319"/>
                  </a:ext>
                </a:extLst>
              </a:tr>
              <a:tr h="3857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38337"/>
                  </a:ext>
                </a:extLst>
              </a:tr>
              <a:tr h="1653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66.604.893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-19.200.535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64.623.092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886267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2.410.430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2.745.997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335.567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2.729.699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475136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332.551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416.973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412.159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996504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100.428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330253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100.428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48768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66.306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663060,0%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50959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039499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643250,0%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13341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313.243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927.808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614.565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901.832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274541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299.172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913.737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614.565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894.774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505140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531609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73025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9.519.362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-6.924.436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8.412.486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45400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9.519.362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-6.924.436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8.412.486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128608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4.366.557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-10.759.539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4.366.504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744956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4.366.557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-10.759.539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4.366.504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315444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4.366.557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-10.759.539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4.366.504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51138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48.458.149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-2.720.151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47.624.901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539307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48.009.912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-3.168.388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47.176.664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11973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18.396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35868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10.684.841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4.129.032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10.224.713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413237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2.847.126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-2.186.729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2.841.601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479399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24.647.470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22.078.770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-2.568.700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22.053.985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278098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324.107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-1.296.584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219.706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98762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9.362.377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10.957.940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1.595.563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10.718.788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599482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1.098.728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-2.859.370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1.099.475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617791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261167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857738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328408"/>
                  </a:ext>
                </a:extLst>
              </a:tr>
              <a:tr h="125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33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79553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842" y="1350998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467544" y="6017820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F058C07-7B9C-4BCC-9F03-CB9F34EF1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75590"/>
              </p:ext>
            </p:extLst>
          </p:nvPr>
        </p:nvGraphicFramePr>
        <p:xfrm>
          <a:off x="553146" y="1642482"/>
          <a:ext cx="7956514" cy="4375322"/>
        </p:xfrm>
        <a:graphic>
          <a:graphicData uri="http://schemas.openxmlformats.org/drawingml/2006/table">
            <a:tbl>
              <a:tblPr/>
              <a:tblGrid>
                <a:gridCol w="266640">
                  <a:extLst>
                    <a:ext uri="{9D8B030D-6E8A-4147-A177-3AD203B41FA5}">
                      <a16:colId xmlns:a16="http://schemas.microsoft.com/office/drawing/2014/main" val="1756972401"/>
                    </a:ext>
                  </a:extLst>
                </a:gridCol>
                <a:gridCol w="266640">
                  <a:extLst>
                    <a:ext uri="{9D8B030D-6E8A-4147-A177-3AD203B41FA5}">
                      <a16:colId xmlns:a16="http://schemas.microsoft.com/office/drawing/2014/main" val="1195201815"/>
                    </a:ext>
                  </a:extLst>
                </a:gridCol>
                <a:gridCol w="266640">
                  <a:extLst>
                    <a:ext uri="{9D8B030D-6E8A-4147-A177-3AD203B41FA5}">
                      <a16:colId xmlns:a16="http://schemas.microsoft.com/office/drawing/2014/main" val="1672649903"/>
                    </a:ext>
                  </a:extLst>
                </a:gridCol>
                <a:gridCol w="3007688">
                  <a:extLst>
                    <a:ext uri="{9D8B030D-6E8A-4147-A177-3AD203B41FA5}">
                      <a16:colId xmlns:a16="http://schemas.microsoft.com/office/drawing/2014/main" val="1577522644"/>
                    </a:ext>
                  </a:extLst>
                </a:gridCol>
                <a:gridCol w="714593">
                  <a:extLst>
                    <a:ext uri="{9D8B030D-6E8A-4147-A177-3AD203B41FA5}">
                      <a16:colId xmlns:a16="http://schemas.microsoft.com/office/drawing/2014/main" val="1723808466"/>
                    </a:ext>
                  </a:extLst>
                </a:gridCol>
                <a:gridCol w="714593">
                  <a:extLst>
                    <a:ext uri="{9D8B030D-6E8A-4147-A177-3AD203B41FA5}">
                      <a16:colId xmlns:a16="http://schemas.microsoft.com/office/drawing/2014/main" val="3434006484"/>
                    </a:ext>
                  </a:extLst>
                </a:gridCol>
                <a:gridCol w="714593">
                  <a:extLst>
                    <a:ext uri="{9D8B030D-6E8A-4147-A177-3AD203B41FA5}">
                      <a16:colId xmlns:a16="http://schemas.microsoft.com/office/drawing/2014/main" val="3121214405"/>
                    </a:ext>
                  </a:extLst>
                </a:gridCol>
                <a:gridCol w="714593">
                  <a:extLst>
                    <a:ext uri="{9D8B030D-6E8A-4147-A177-3AD203B41FA5}">
                      <a16:colId xmlns:a16="http://schemas.microsoft.com/office/drawing/2014/main" val="4083957438"/>
                    </a:ext>
                  </a:extLst>
                </a:gridCol>
                <a:gridCol w="650600">
                  <a:extLst>
                    <a:ext uri="{9D8B030D-6E8A-4147-A177-3AD203B41FA5}">
                      <a16:colId xmlns:a16="http://schemas.microsoft.com/office/drawing/2014/main" val="3975374619"/>
                    </a:ext>
                  </a:extLst>
                </a:gridCol>
                <a:gridCol w="639934">
                  <a:extLst>
                    <a:ext uri="{9D8B030D-6E8A-4147-A177-3AD203B41FA5}">
                      <a16:colId xmlns:a16="http://schemas.microsoft.com/office/drawing/2014/main" val="901925108"/>
                    </a:ext>
                  </a:extLst>
                </a:gridCol>
              </a:tblGrid>
              <a:tr h="1236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800277"/>
                  </a:ext>
                </a:extLst>
              </a:tr>
              <a:tr h="3787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07039"/>
                  </a:ext>
                </a:extLst>
              </a:tr>
              <a:tr h="1623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82.555.786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11.030.973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82.372.204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066635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2.439.617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2.626.010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186.393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2.617.412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615082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307.657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310.983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308.374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02814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12713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674269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298010,0%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298010,0%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78919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298010,0%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298010,0%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3328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94.477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504823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83.184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160863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6.089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103447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51413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5.737.629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-2.710.093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5.604.121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792202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5.737.629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-2.710.093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5.604.121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158173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17.572.869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-21.415.131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17.564.781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251984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17.572.869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-21.415.131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17.564.781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09451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18.408.568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-20.579.432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11.543.624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258515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56.185.557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34.856.141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56.150.782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082266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56.135.557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34.806.141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56.100.782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058063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-265.757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068084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4.271.401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3.473.985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4.271.373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013454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20209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3.620.644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2.523.244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3.596.828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25240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17.678.470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48.231.105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30.552.635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48.227.196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11162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-293.351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600440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-390.784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379403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-53.508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510830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-743.825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422922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144765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85347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57703"/>
                  </a:ext>
                </a:extLst>
              </a:tr>
              <a:tr h="1236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11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95239"/>
            <a:ext cx="787189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3" y="1330711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25778" y="5371290"/>
            <a:ext cx="787416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54BE2E8-C9C1-49F1-86EE-39A1A8FBA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41929"/>
              </p:ext>
            </p:extLst>
          </p:nvPr>
        </p:nvGraphicFramePr>
        <p:xfrm>
          <a:off x="525779" y="1644661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9460614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2255297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6623647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534755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112578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504639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563760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1327504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7883812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1496876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93060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4795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47.588.147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15.103.125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46.777.483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369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2.214.184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1.971.210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-242.974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1.966.207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529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771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869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890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388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464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915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540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282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8.072.817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7.366.369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481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8.072.817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7.366.369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48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22.297.044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13.362.303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22.296.694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908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22.297.044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13.362.303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22.296.694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21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14.892.118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1.520.893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14.848.044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182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13.233.025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13.188.951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503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6.735.187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3.116.738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6.729.351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87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3.157.104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-599.927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2.555.411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751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2.212.809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3.387.019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3.364.395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67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0734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-3.375.075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214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24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2575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98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674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123071"/>
              </p:ext>
            </p:extLst>
          </p:nvPr>
        </p:nvGraphicFramePr>
        <p:xfrm>
          <a:off x="539553" y="1916832"/>
          <a:ext cx="792087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154749"/>
              </p:ext>
            </p:extLst>
          </p:nvPr>
        </p:nvGraphicFramePr>
        <p:xfrm>
          <a:off x="539552" y="1916832"/>
          <a:ext cx="79208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8A4DF07-228C-4D84-A147-47B19C3E5ABB}"/>
              </a:ext>
            </a:extLst>
          </p:cNvPr>
          <p:cNvSpPr txBox="1">
            <a:spLocks/>
          </p:cNvSpPr>
          <p:nvPr/>
        </p:nvSpPr>
        <p:spPr>
          <a:xfrm>
            <a:off x="539551" y="4049183"/>
            <a:ext cx="7886701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F1C897-9567-45C7-97CD-D06A29639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15190"/>
              </p:ext>
            </p:extLst>
          </p:nvPr>
        </p:nvGraphicFramePr>
        <p:xfrm>
          <a:off x="539551" y="1829829"/>
          <a:ext cx="7886701" cy="2170811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3646820700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477089194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352650599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310493816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3753090983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1775755244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1730193667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781945265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851399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1726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3.015.472.228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2.928.980.376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-86.491.852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2.864.637.127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00623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152.970.424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157.213.996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4.243.572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157.015.821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239932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23.877.413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20.073.710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-3.803.703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19.475.918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066997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2.128.635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2.128.625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2.128.617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21286170,0%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595659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954.197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61172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31.414.714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31.400.668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31.415.781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223663,5%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539934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5.560.704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1.121.253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7.174.734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409461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8.896.359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29.872.960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20.976.601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29.129.572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332695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442.669.895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373.688.239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-68.981.656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358.435.748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204111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823.918.724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639.017.810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-184.900.914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625.100.845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25235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1.557.677.212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1.665.422.588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107.745.376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1.661.519.154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364752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3.630.365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3.578.326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3.702.521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7114,9%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949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1E8D44E-CE08-4BD1-B902-572E17325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259394"/>
              </p:ext>
            </p:extLst>
          </p:nvPr>
        </p:nvGraphicFramePr>
        <p:xfrm>
          <a:off x="480086" y="1787409"/>
          <a:ext cx="7886698" cy="3453854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2610624396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1239585843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122761307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18270014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43141910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385934751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238334855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1869100649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2339342169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262724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8592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275.891.182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289.749.572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13.858.390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286.762.049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85599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252.078.381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24.940.834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249.300.947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024102"/>
                  </a:ext>
                </a:extLst>
              </a:tr>
              <a:tr h="1476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20.408.155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1.043.766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20.286.281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06734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17.263.036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-12.126.210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17.174.821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98821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37.903.994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-1.314.710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35.384.487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69835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72.951.208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-31.680.663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64.673.533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38528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90.653.761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11.446.408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79.161.771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75231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78.892.088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22.246.874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71.413.501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3202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96.249.611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-50.560.768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95.626.392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99418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258.452.883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29.263.679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257.311.733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24636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117.774.701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3.709.028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111.967.809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32762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251.866.907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27.917.068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250.604.786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36030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340.712.195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-47.138.037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339.144.054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18428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242.536.045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-27.084.321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241.279.802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4693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183.009.178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1.008.733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182.293.745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32545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49.504.980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13.044.721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45.006.976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089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65.834.877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5.524.197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65.708.643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36712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556.139.550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-63.666.014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544.525.067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34051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66.604.893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-19.200.535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64.623.092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48435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82.555.786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11.030.973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82.372.204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5248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47.588.147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15.103.125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46.777.483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94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6B154AE-76C3-435A-A1AE-BA9FBBC8CBA1}"/>
              </a:ext>
            </a:extLst>
          </p:cNvPr>
          <p:cNvSpPr txBox="1">
            <a:spLocks/>
          </p:cNvSpPr>
          <p:nvPr/>
        </p:nvSpPr>
        <p:spPr>
          <a:xfrm>
            <a:off x="539547" y="5853232"/>
            <a:ext cx="7886702" cy="413390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F54887D-6CE4-4B21-B909-3B77960B8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459505"/>
              </p:ext>
            </p:extLst>
          </p:nvPr>
        </p:nvGraphicFramePr>
        <p:xfrm>
          <a:off x="539548" y="1668611"/>
          <a:ext cx="7886701" cy="41846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636819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3256787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7448511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381817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309863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277403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500209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8656101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0588696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4143679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8986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464526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252.078.381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24.940.834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249.300.947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10845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56.092.948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-1.789.464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56.087.958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2241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11.334.283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7.259.537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-4.074.746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6.838.436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65436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6871400,0%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07558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91012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62563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14564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9834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72829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11521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93506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4231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703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1.986.778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847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68426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1.994.701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1.994.701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0888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-4.435.969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04903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53377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-4.439.281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11582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4.783.688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2.924.379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-1.859.309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2.841.252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7980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-145.001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76862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85.021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8040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4089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-703.382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26597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3.576.349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2.565.423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-1.010.926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2.555.624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79323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36.433.203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32.347.548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-4.085.655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32.322.113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6304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-289.577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06601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36.132.466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32.336.388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-3.796.078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32.318.110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850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2401392-9A70-4551-BAE7-15B8D6A7B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389081"/>
              </p:ext>
            </p:extLst>
          </p:nvPr>
        </p:nvGraphicFramePr>
        <p:xfrm>
          <a:off x="530448" y="1772816"/>
          <a:ext cx="7886701" cy="270994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745003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515055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0473899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838905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858770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620717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347306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151365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7356609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22126960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12318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20241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148.993.790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37.733.658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148.669.977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51495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148.951.847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38.138.828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148.628.035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1233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1.287.063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51645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1.647.168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1.647.168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19224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30661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09814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0969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-71.408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78553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1743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11.915.365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1.851.207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11.915.364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6960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81.623.205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7.096.618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81.358.119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48305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51.718.758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28.680.019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51.716.769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89610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-405.170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50099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-405.170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42275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16081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463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0" y="836712"/>
            <a:ext cx="790501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57861" y="1476488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4A5627B3-1EAF-49F7-A274-0EC88BA4200D}"/>
              </a:ext>
            </a:extLst>
          </p:cNvPr>
          <p:cNvSpPr txBox="1">
            <a:spLocks/>
          </p:cNvSpPr>
          <p:nvPr/>
        </p:nvSpPr>
        <p:spPr>
          <a:xfrm>
            <a:off x="518630" y="3648032"/>
            <a:ext cx="7925932" cy="44380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15BBEF2-1EC5-4783-8A80-E8E07DBF9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17802"/>
              </p:ext>
            </p:extLst>
          </p:nvPr>
        </p:nvGraphicFramePr>
        <p:xfrm>
          <a:off x="572734" y="1790289"/>
          <a:ext cx="7886701" cy="185351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768658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4076052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5676686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718163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274460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595852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350177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6973126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177999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3690308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01109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93760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20.408.155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1.043.766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20.286.281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20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-167.841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269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399.434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-279.462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9125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867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6978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036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130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19.265.887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1.127.798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19.466.734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9516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19.265.887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1.127.798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19.466.734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97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19.265.887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1.127.798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19.466.734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32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11170</Words>
  <Application>Microsoft Office PowerPoint</Application>
  <PresentationFormat>Presentación en pantalla (4:3)</PresentationFormat>
  <Paragraphs>6569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Diseño personalizado</vt:lpstr>
      <vt:lpstr>EJECUCIÓN ACUMULADA DE GASTOS PRESUPUESTARIOS AL MES DE DICIEMBRE DE 2020 PARTIDA 18: MINISTERIO DEL VIVIENDA Y URBANISMO</vt:lpstr>
      <vt:lpstr>Presentación de PowerPoint</vt:lpstr>
      <vt:lpstr>Presentación de PowerPoint</vt:lpstr>
      <vt:lpstr>Presentación de PowerPoint</vt:lpstr>
      <vt:lpstr>EJECUCIÓN ACUMULADA DE GASTOS A DICIEMBRE DE 2020  PARTIDA 18 MINISTERIO DE VIVIENDA Y URBANISMO</vt:lpstr>
      <vt:lpstr>EJECUCIÓN ACUMULADA DE GASTOS A DICIEMBRE DE 2020  PARTIDA 18 RESUMEN POR CAPÍTULOS</vt:lpstr>
      <vt:lpstr>EJECUCIÓN ACUMULADA DE GASTOS A DICIEMBRE DE 2020  PARTIDA 18. CAPÍTULO 01. PROGRAMA 01: SUBSECRETARÍA DE VIVIENDA Y URBANISMO</vt:lpstr>
      <vt:lpstr>EJECUCIÓN ACUMULADA DE GASTOS A DICIEMBRE DE 2020  PARTIDA 18. CAPÍTULO 01. PROGRAMA 01: SUBSECRETARÍA DE VIVIENDA Y URBANISMO</vt:lpstr>
      <vt:lpstr>EJECUCIÓN ACUMULADA DE GASTOS A DICIEMBRE DE 2020  PARTIDA 18. CAPÍTULO 01. PROGRAMA 02: ASENTAMIENTOS PRECARIOS</vt:lpstr>
      <vt:lpstr>EJECUCIÓN ACUMULADA DE GASTOS A DICIEMBRE DE 2020  PARTIDA 18. CAPÍTULO 01. PROGRAMA 04: RECUPERACIÓN DE BARRIOS</vt:lpstr>
      <vt:lpstr>EJECUCIÓN ACUMULADA DE GASTOS A DICIEMBRE DE 2020  PARTIDA 18. CAPÍTULO 02. PROGRAMA 01: PARQUE METROPOLITANO</vt:lpstr>
      <vt:lpstr>EJECUCIÓN ACUMULADA DE GASTOS A DICIEMBRE DE 2020  PARTIDA 18. CAPÍTULO 21. PROGRAMA 01: SERVIU I REGIÓN</vt:lpstr>
      <vt:lpstr>EJECUCIÓN ACUMULADA DE GASTOS A DICIEMBRE DE 2020  PARTIDA 18. CAPÍTULO 22. PROGRAMA 01: SERVIU II REGIÓN</vt:lpstr>
      <vt:lpstr>EJECUCIÓN ACUMULADA DE GASTOS A DICIEMBRE DE 2020  PARTIDA 18. CAPÍTULO 23. PROGRAMA 01: SERVIU III REGIÓN</vt:lpstr>
      <vt:lpstr>EJECUCIÓN ACUMULADA DE GASTOS A DICIEMBRE DE 2020  PARTIDA 18. CAPÍTULO 24. PROGRAMA 01: SERVIU IV REGIÓN</vt:lpstr>
      <vt:lpstr>EJECUCIÓN ACUMULADA DE GASTOS A DICIEMBRE DE 2020  PARTIDA 18. CAPÍTULO 25. PROGRAMA 01: SERVIU V REGIÓN</vt:lpstr>
      <vt:lpstr>EJECUCIÓN ACUMULADA DE GASTOS A DICIEMBRE DE 2020  PARTIDA 18. CAPÍTULO 26. PROGRAMA 01: SERVIU VI REGIÓN</vt:lpstr>
      <vt:lpstr>EJECUCIÓN ACUMULADA DE GASTOS A DICIEMBRE DE 2020  PARTIDA 18. CAPÍTULO 27. PROGRAMA 01: SERVIU VII REGIÓN</vt:lpstr>
      <vt:lpstr>EJECUCIÓN ACUMULADA DE GASTOS A DICIEMBRE DE 2020  PARTIDA 18. CAPÍTULO 28. PROGRAMA 01: SERVIU VIII REGIÓN</vt:lpstr>
      <vt:lpstr>EJECUCIÓN ACUMULADA DE GASTOS A DICIEMBRE DE 2020  PARTIDA 18. CAPÍTULO 29. PROGRAMA 01: SERVIU IX REGIÓN</vt:lpstr>
      <vt:lpstr>EJECUCIÓN ACUMULADA DE GASTOS A DICIEMBRE DE 2020  PARTIDA 18. CAPÍTULO 30. PROGRAMA 01: SERVIU X REGIÓN</vt:lpstr>
      <vt:lpstr>EJECUCIÓN ACUMULADA DE GASTOS A DICIEMBRE DE 2020  PARTIDA 18. CAPÍTULO 31. PROGRAMA 01: SERVIU XI REGIÓN</vt:lpstr>
      <vt:lpstr>EJECUCIÓN ACUMULADA DE GASTOS A DICIEMBRE DE 2020  PARTIDA 18. CAPÍTULO 32. PROGRAMA 01: SERVIU XII REGIÓN</vt:lpstr>
      <vt:lpstr>EJECUCIÓN ACUMULADA DE GASTOS A DICIEMBRE DE 2020  PARTIDA 18. CAPÍTULO 33. PROGRAMA 01: SERVIU REGIÓN METROPOLITANA</vt:lpstr>
      <vt:lpstr>EJECUCIÓN ACUMULADA DE GASTOS A DICIEMBRE DE 2020  PARTIDA 18. CAPÍTULO 34. PROGRAMA 01: SERVIU XIV REGIÓN</vt:lpstr>
      <vt:lpstr>EJECUCIÓN ACUMULADA DE GASTOS A DICIEMBRE DE 2020  PARTIDA 18. CAPÍTULO 35. PROGRAMA 01: SERVIU XV REGIÓN</vt:lpstr>
      <vt:lpstr>EJECUCIÓN ACUMULADA DE GASTOS A DICIEMBRE DE 2020  PARTIDA 18. CAPÍTULO 36. PROGRAMA 01: SERVIU XVI REGIÓN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73</cp:revision>
  <dcterms:created xsi:type="dcterms:W3CDTF">2019-12-13T17:53:17Z</dcterms:created>
  <dcterms:modified xsi:type="dcterms:W3CDTF">2021-03-05T15:10:47Z</dcterms:modified>
</cp:coreProperties>
</file>