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B-415A-BE30-273338075B2F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B-415A-BE30-273338075B2F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5B-415A-BE30-273338075B2F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5B-415A-BE30-273338075B2F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5B-415A-BE30-273338075B2F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5B-415A-BE30-273338075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5B-415A-BE30-273338075B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79-40C5-B7D1-676C14102A98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79-40C5-B7D1-676C14102A98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79-40C5-B7D1-676C14102A98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79-40C5-B7D1-676C14102A98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79-40C5-B7D1-676C14102A98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79-40C5-B7D1-676C14102A98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79-40C5-B7D1-676C14102A98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79-40C5-B7D1-676C14102A98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79-40C5-B7D1-676C14102A98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79-40C5-B7D1-676C14102A98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79-40C5-B7D1-676C14102A98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79-40C5-B7D1-676C14102A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C79-40C5-B7D1-676C14102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12D180-2416-4F17-AAC8-D63A62E45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52284"/>
              </p:ext>
            </p:extLst>
          </p:nvPr>
        </p:nvGraphicFramePr>
        <p:xfrm>
          <a:off x="561579" y="1801672"/>
          <a:ext cx="7993333" cy="3121224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828170678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409861304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2961543526"/>
                    </a:ext>
                  </a:extLst>
                </a:gridCol>
                <a:gridCol w="3190605">
                  <a:extLst>
                    <a:ext uri="{9D8B030D-6E8A-4147-A177-3AD203B41FA5}">
                      <a16:colId xmlns:a16="http://schemas.microsoft.com/office/drawing/2014/main" val="165058160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242912954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1269084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4131104247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57597516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1189206554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626082254"/>
                    </a:ext>
                  </a:extLst>
                </a:gridCol>
              </a:tblGrid>
              <a:tr h="130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68841"/>
                  </a:ext>
                </a:extLst>
              </a:tr>
              <a:tr h="3784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16119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46310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1914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1.138.493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411213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12.083.389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56759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2.905.352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38278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77579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80695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03437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90622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7966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35166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84692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1524,1%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1524,1%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98635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117162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1.118.662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938151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15987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2.115.249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4016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46226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27637"/>
                  </a:ext>
                </a:extLst>
              </a:tr>
              <a:tr h="1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08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97450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EA2D45-D775-4558-9203-BAD6C41E4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28247"/>
              </p:ext>
            </p:extLst>
          </p:nvPr>
        </p:nvGraphicFramePr>
        <p:xfrm>
          <a:off x="571841" y="1964750"/>
          <a:ext cx="8028062" cy="1979045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74196490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412538171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330393224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258116145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00935473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31754399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56203532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097543254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311420870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2144240462"/>
                    </a:ext>
                  </a:extLst>
                </a:gridCol>
              </a:tblGrid>
              <a:tr h="128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34213"/>
                  </a:ext>
                </a:extLst>
              </a:tr>
              <a:tr h="3854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612473"/>
                  </a:ext>
                </a:extLst>
              </a:tr>
              <a:tr h="165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82448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42961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-384.913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199419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04702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078345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93763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78647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80827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712843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01976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1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284883"/>
              </p:ext>
            </p:extLst>
          </p:nvPr>
        </p:nvGraphicFramePr>
        <p:xfrm>
          <a:off x="505529" y="1916832"/>
          <a:ext cx="802691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396462"/>
              </p:ext>
            </p:extLst>
          </p:nvPr>
        </p:nvGraphicFramePr>
        <p:xfrm>
          <a:off x="500061" y="1988840"/>
          <a:ext cx="792088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177B614-A57B-4662-9FAC-9994ED3FB303}"/>
              </a:ext>
            </a:extLst>
          </p:cNvPr>
          <p:cNvSpPr txBox="1">
            <a:spLocks/>
          </p:cNvSpPr>
          <p:nvPr/>
        </p:nvSpPr>
        <p:spPr>
          <a:xfrm>
            <a:off x="571749" y="3912340"/>
            <a:ext cx="788670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7E04D6-145D-42FE-8459-83BD15EA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56363"/>
              </p:ext>
            </p:extLst>
          </p:nvPr>
        </p:nvGraphicFramePr>
        <p:xfrm>
          <a:off x="571751" y="1830987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991888831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08664729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7481095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084673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816156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984772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95354277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896276109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02685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12208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50.280.646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4.906.820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55.644.847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3139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18.715.860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18.586.668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0499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4.128.735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-1.040.343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3.791.375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6182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1763718,2%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3923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-433.158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0116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10.074.517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4.711.614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8842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85448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521.915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-59.157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9837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498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81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9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F7941D-2552-446F-85A9-9C89DCA9E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22784"/>
              </p:ext>
            </p:extLst>
          </p:nvPr>
        </p:nvGraphicFramePr>
        <p:xfrm>
          <a:off x="534946" y="1873399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4098374869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09212456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4250547291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76939038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17853606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59918633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33346220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863564841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9780474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8489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9652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50.280.646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4.906.820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54.332.197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10091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14.277.183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1.626.470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12.804.211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30757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-899.932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830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4.252.710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34.768.661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96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5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7" y="784112"/>
            <a:ext cx="79849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EAAFFC-6FCD-45A7-A2D2-F0ADF4B46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37988"/>
              </p:ext>
            </p:extLst>
          </p:nvPr>
        </p:nvGraphicFramePr>
        <p:xfrm>
          <a:off x="590447" y="1775726"/>
          <a:ext cx="7983361" cy="2627660"/>
        </p:xfrm>
        <a:graphic>
          <a:graphicData uri="http://schemas.openxmlformats.org/drawingml/2006/table">
            <a:tbl>
              <a:tblPr/>
              <a:tblGrid>
                <a:gridCol w="267540">
                  <a:extLst>
                    <a:ext uri="{9D8B030D-6E8A-4147-A177-3AD203B41FA5}">
                      <a16:colId xmlns:a16="http://schemas.microsoft.com/office/drawing/2014/main" val="3235552510"/>
                    </a:ext>
                  </a:extLst>
                </a:gridCol>
                <a:gridCol w="267540">
                  <a:extLst>
                    <a:ext uri="{9D8B030D-6E8A-4147-A177-3AD203B41FA5}">
                      <a16:colId xmlns:a16="http://schemas.microsoft.com/office/drawing/2014/main" val="639389306"/>
                    </a:ext>
                  </a:extLst>
                </a:gridCol>
                <a:gridCol w="267540">
                  <a:extLst>
                    <a:ext uri="{9D8B030D-6E8A-4147-A177-3AD203B41FA5}">
                      <a16:colId xmlns:a16="http://schemas.microsoft.com/office/drawing/2014/main" val="3638905115"/>
                    </a:ext>
                  </a:extLst>
                </a:gridCol>
                <a:gridCol w="3017837">
                  <a:extLst>
                    <a:ext uri="{9D8B030D-6E8A-4147-A177-3AD203B41FA5}">
                      <a16:colId xmlns:a16="http://schemas.microsoft.com/office/drawing/2014/main" val="3042552523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2698280704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772580073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2913825994"/>
                    </a:ext>
                  </a:extLst>
                </a:gridCol>
                <a:gridCol w="717004">
                  <a:extLst>
                    <a:ext uri="{9D8B030D-6E8A-4147-A177-3AD203B41FA5}">
                      <a16:colId xmlns:a16="http://schemas.microsoft.com/office/drawing/2014/main" val="3997995672"/>
                    </a:ext>
                  </a:extLst>
                </a:gridCol>
                <a:gridCol w="652795">
                  <a:extLst>
                    <a:ext uri="{9D8B030D-6E8A-4147-A177-3AD203B41FA5}">
                      <a16:colId xmlns:a16="http://schemas.microsoft.com/office/drawing/2014/main" val="4145071195"/>
                    </a:ext>
                  </a:extLst>
                </a:gridCol>
                <a:gridCol w="642093">
                  <a:extLst>
                    <a:ext uri="{9D8B030D-6E8A-4147-A177-3AD203B41FA5}">
                      <a16:colId xmlns:a16="http://schemas.microsoft.com/office/drawing/2014/main" val="2779280876"/>
                    </a:ext>
                  </a:extLst>
                </a:gridCol>
              </a:tblGrid>
              <a:tr h="1286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439628"/>
                  </a:ext>
                </a:extLst>
              </a:tr>
              <a:tr h="385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2681"/>
                  </a:ext>
                </a:extLst>
              </a:tr>
              <a:tr h="165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14.277.183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12.804.211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05109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9.486.054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70479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089289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573941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91539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1.303.881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759543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75518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86421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09946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772661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38382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8402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92699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40526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87528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F81D73-D2A3-4AA5-80FC-5BB13C21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40920"/>
              </p:ext>
            </p:extLst>
          </p:nvPr>
        </p:nvGraphicFramePr>
        <p:xfrm>
          <a:off x="566189" y="1705762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815813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942320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0144008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058640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05085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7186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271869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619789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0063579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7896115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43546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2500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107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1.662.607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19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86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49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35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5165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35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67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929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53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0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993F4BD-7BEA-4494-AA76-A6BABDBEC0B8}"/>
              </a:ext>
            </a:extLst>
          </p:cNvPr>
          <p:cNvSpPr txBox="1">
            <a:spLocks/>
          </p:cNvSpPr>
          <p:nvPr/>
        </p:nvSpPr>
        <p:spPr>
          <a:xfrm>
            <a:off x="557675" y="4641546"/>
            <a:ext cx="809617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6ED9E1-F36B-47DC-8820-CD627187D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26116"/>
              </p:ext>
            </p:extLst>
          </p:nvPr>
        </p:nvGraphicFramePr>
        <p:xfrm>
          <a:off x="563967" y="1772815"/>
          <a:ext cx="8122834" cy="3117611"/>
        </p:xfrm>
        <a:graphic>
          <a:graphicData uri="http://schemas.openxmlformats.org/drawingml/2006/table">
            <a:tbl>
              <a:tblPr/>
              <a:tblGrid>
                <a:gridCol w="262959">
                  <a:extLst>
                    <a:ext uri="{9D8B030D-6E8A-4147-A177-3AD203B41FA5}">
                      <a16:colId xmlns:a16="http://schemas.microsoft.com/office/drawing/2014/main" val="1429192049"/>
                    </a:ext>
                  </a:extLst>
                </a:gridCol>
                <a:gridCol w="262959">
                  <a:extLst>
                    <a:ext uri="{9D8B030D-6E8A-4147-A177-3AD203B41FA5}">
                      <a16:colId xmlns:a16="http://schemas.microsoft.com/office/drawing/2014/main" val="3334915112"/>
                    </a:ext>
                  </a:extLst>
                </a:gridCol>
                <a:gridCol w="262959">
                  <a:extLst>
                    <a:ext uri="{9D8B030D-6E8A-4147-A177-3AD203B41FA5}">
                      <a16:colId xmlns:a16="http://schemas.microsoft.com/office/drawing/2014/main" val="3370345896"/>
                    </a:ext>
                  </a:extLst>
                </a:gridCol>
                <a:gridCol w="3242298">
                  <a:extLst>
                    <a:ext uri="{9D8B030D-6E8A-4147-A177-3AD203B41FA5}">
                      <a16:colId xmlns:a16="http://schemas.microsoft.com/office/drawing/2014/main" val="2808326911"/>
                    </a:ext>
                  </a:extLst>
                </a:gridCol>
                <a:gridCol w="704733">
                  <a:extLst>
                    <a:ext uri="{9D8B030D-6E8A-4147-A177-3AD203B41FA5}">
                      <a16:colId xmlns:a16="http://schemas.microsoft.com/office/drawing/2014/main" val="928160357"/>
                    </a:ext>
                  </a:extLst>
                </a:gridCol>
                <a:gridCol w="704733">
                  <a:extLst>
                    <a:ext uri="{9D8B030D-6E8A-4147-A177-3AD203B41FA5}">
                      <a16:colId xmlns:a16="http://schemas.microsoft.com/office/drawing/2014/main" val="1192856230"/>
                    </a:ext>
                  </a:extLst>
                </a:gridCol>
                <a:gridCol w="704733">
                  <a:extLst>
                    <a:ext uri="{9D8B030D-6E8A-4147-A177-3AD203B41FA5}">
                      <a16:colId xmlns:a16="http://schemas.microsoft.com/office/drawing/2014/main" val="944038881"/>
                    </a:ext>
                  </a:extLst>
                </a:gridCol>
                <a:gridCol w="704733">
                  <a:extLst>
                    <a:ext uri="{9D8B030D-6E8A-4147-A177-3AD203B41FA5}">
                      <a16:colId xmlns:a16="http://schemas.microsoft.com/office/drawing/2014/main" val="890128254"/>
                    </a:ext>
                  </a:extLst>
                </a:gridCol>
                <a:gridCol w="641623">
                  <a:extLst>
                    <a:ext uri="{9D8B030D-6E8A-4147-A177-3AD203B41FA5}">
                      <a16:colId xmlns:a16="http://schemas.microsoft.com/office/drawing/2014/main" val="2724324160"/>
                    </a:ext>
                  </a:extLst>
                </a:gridCol>
                <a:gridCol w="631104">
                  <a:extLst>
                    <a:ext uri="{9D8B030D-6E8A-4147-A177-3AD203B41FA5}">
                      <a16:colId xmlns:a16="http://schemas.microsoft.com/office/drawing/2014/main" val="1669731822"/>
                    </a:ext>
                  </a:extLst>
                </a:gridCol>
              </a:tblGrid>
              <a:tr h="1262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376270"/>
                  </a:ext>
                </a:extLst>
              </a:tr>
              <a:tr h="365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354876"/>
                  </a:ext>
                </a:extLst>
              </a:tr>
              <a:tr h="156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29.162.905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4.252.710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34.768.661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641588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4.635.994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87610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63058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03427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22008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469727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571380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10818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076665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236.507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1460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8.761.807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3.401.474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7.423.432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254904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8.761.807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3.401.474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7.423.432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41040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143.890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143.890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78508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143.890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143.890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69346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35333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73655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12262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54625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13252"/>
                  </a:ext>
                </a:extLst>
              </a:tr>
              <a:tr h="126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39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2130</Words>
  <Application>Microsoft Office PowerPoint</Application>
  <PresentationFormat>Presentación en pantalla (4:3)</PresentationFormat>
  <Paragraphs>1073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2020 PARTIDA 14:  MINISTERIO DE BIENES NACIONALES</vt:lpstr>
      <vt:lpstr>Presentación de PowerPoint</vt:lpstr>
      <vt:lpstr>Presentación de PowerPoint</vt:lpstr>
      <vt:lpstr>Presentación de PowerPoint</vt:lpstr>
      <vt:lpstr>EJECUCIÓN ACUMULADA DE GASTOS A DICIEMBRE DE 2020  PARTIDA 14 MINISTERIO DE BIENES NACIONALES</vt:lpstr>
      <vt:lpstr>EJECUCIÓN ACUMULADA DE GASTOS A DICIEMBRE DE 2020  PARTIDA 14 RESUMEN POR CAPÍTULOS</vt:lpstr>
      <vt:lpstr>EJECUCIÓN ACUMULADA DE GASTOS A DICIEMBRE DE 2020  PARTIDA 14. CAPÍTULO 01. PROGRAMA 01: SUBSECRETARÍA DE BIENES NACIONALES </vt:lpstr>
      <vt:lpstr>EJECUCIÓN ACUMULADA DE GASTOS A DICIEMBRE DE 2020  PARTIDA 14. CAPÍTULO 01. PROGRAMA 03: REGULARIZACIÓN DE LA PROPIEDAD RAÍZ</vt:lpstr>
      <vt:lpstr>EJECUCIÓN ACUMULADA DE GASTOS A DICIEMBRE DE 2020  PARTIDA 14. CAPÍTULO 01. PROGRAMA 04: ADMINISTRACIÓN DE BIENES</vt:lpstr>
      <vt:lpstr>EJECUCIÓN ACUMULADA DE GASTOS A DICIEMBRE DE 2020  PARTIDA 14. CAPÍTULO 01. PROGRAMA 04: ADMINISTRACIÓN DE BIENES</vt:lpstr>
      <vt:lpstr>EJECUCIÓN ACUMULADA DE GASTOS A DICIEMBRE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260</cp:revision>
  <cp:lastPrinted>2019-10-14T13:03:08Z</cp:lastPrinted>
  <dcterms:created xsi:type="dcterms:W3CDTF">2016-06-23T13:38:47Z</dcterms:created>
  <dcterms:modified xsi:type="dcterms:W3CDTF">2021-03-05T15:10:30Z</dcterms:modified>
</cp:coreProperties>
</file>