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2"/>
  </p:notesMasterIdLst>
  <p:handoutMasterIdLst>
    <p:handoutMasterId r:id="rId33"/>
  </p:handoutMasterIdLst>
  <p:sldIdLst>
    <p:sldId id="256" r:id="rId3"/>
    <p:sldId id="326" r:id="rId4"/>
    <p:sldId id="323" r:id="rId5"/>
    <p:sldId id="324" r:id="rId6"/>
    <p:sldId id="264" r:id="rId7"/>
    <p:sldId id="322" r:id="rId8"/>
    <p:sldId id="263" r:id="rId9"/>
    <p:sldId id="302" r:id="rId10"/>
    <p:sldId id="327" r:id="rId11"/>
    <p:sldId id="303" r:id="rId12"/>
    <p:sldId id="299" r:id="rId13"/>
    <p:sldId id="300" r:id="rId14"/>
    <p:sldId id="301" r:id="rId15"/>
    <p:sldId id="304" r:id="rId16"/>
    <p:sldId id="305" r:id="rId17"/>
    <p:sldId id="306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28" r:id="rId26"/>
    <p:sldId id="315" r:id="rId27"/>
    <p:sldId id="316" r:id="rId28"/>
    <p:sldId id="317" r:id="rId29"/>
    <p:sldId id="318" r:id="rId30"/>
    <p:sldId id="319" r:id="rId3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9" autoAdjust="0"/>
    <p:restoredTop sz="93838" autoAdjust="0"/>
  </p:normalViewPr>
  <p:slideViewPr>
    <p:cSldViewPr>
      <p:cViewPr varScale="1">
        <p:scale>
          <a:sx n="86" d="100"/>
          <a:sy n="86" d="100"/>
        </p:scale>
        <p:origin x="14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Presupuesto inicial </a:t>
            </a:r>
            <a:r>
              <a:rPr lang="es-CL" sz="1100" b="1"/>
              <a:t>por Subtítulos de Gastos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67691802010742"/>
          <c:y val="0.17603183578856427"/>
          <c:w val="0.68570723632748809"/>
          <c:h val="0.5225975063537924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5CD-44EE-8DD7-E1FC6892D6B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5CD-44EE-8DD7-E1FC6892D6B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5CD-44EE-8DD7-E1FC6892D6B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5CD-44EE-8DD7-E1FC6892D6B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11'!$C$82:$C$85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11'!$D$82:$D$85</c:f>
              <c:numCache>
                <c:formatCode>#,##0</c:formatCode>
                <c:ptCount val="4"/>
                <c:pt idx="0">
                  <c:v>1228940973</c:v>
                </c:pt>
                <c:pt idx="1">
                  <c:v>329235489</c:v>
                </c:pt>
                <c:pt idx="2">
                  <c:v>142245469</c:v>
                </c:pt>
                <c:pt idx="3">
                  <c:v>182363696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5CD-44EE-8DD7-E1FC6892D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'[11.xlsx]Partida 11'!$C$38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'[11.xlsx]Partida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11'!$D$38:$O$38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6.9000000000000006E-2</c:v>
                </c:pt>
                <c:pt idx="2">
                  <c:v>7.0999999999999994E-2</c:v>
                </c:pt>
                <c:pt idx="3">
                  <c:v>7.8E-2</c:v>
                </c:pt>
                <c:pt idx="4">
                  <c:v>7.6999999999999999E-2</c:v>
                </c:pt>
                <c:pt idx="5">
                  <c:v>0.08</c:v>
                </c:pt>
                <c:pt idx="6">
                  <c:v>7.0999999999999994E-2</c:v>
                </c:pt>
                <c:pt idx="7">
                  <c:v>0.105</c:v>
                </c:pt>
                <c:pt idx="8">
                  <c:v>7.1999999999999995E-2</c:v>
                </c:pt>
                <c:pt idx="9">
                  <c:v>7.1999999999999995E-2</c:v>
                </c:pt>
                <c:pt idx="10">
                  <c:v>7.6999999999999999E-2</c:v>
                </c:pt>
                <c:pt idx="11">
                  <c:v>0.14199999999999999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7E-44A7-A38F-717846D9665B}"/>
            </c:ext>
          </c:extLst>
        </c:ser>
        <c:ser>
          <c:idx val="1"/>
          <c:order val="1"/>
          <c:tx>
            <c:strRef>
              <c:f>'[11.xlsx]Partida 11'!$C$39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'[11.xlsx]Partida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11'!$D$39:$O$39</c:f>
              <c:numCache>
                <c:formatCode>0.0%</c:formatCode>
                <c:ptCount val="12"/>
                <c:pt idx="0">
                  <c:v>0.109</c:v>
                </c:pt>
                <c:pt idx="1">
                  <c:v>7.0999999999999994E-2</c:v>
                </c:pt>
                <c:pt idx="2">
                  <c:v>7.3999999999999996E-2</c:v>
                </c:pt>
                <c:pt idx="3">
                  <c:v>8.5999999999999993E-2</c:v>
                </c:pt>
                <c:pt idx="4">
                  <c:v>7.8E-2</c:v>
                </c:pt>
                <c:pt idx="5">
                  <c:v>0.08</c:v>
                </c:pt>
                <c:pt idx="6">
                  <c:v>6.9000000000000006E-2</c:v>
                </c:pt>
                <c:pt idx="7">
                  <c:v>7.9000000000000001E-2</c:v>
                </c:pt>
                <c:pt idx="8">
                  <c:v>7.4999999999999997E-2</c:v>
                </c:pt>
                <c:pt idx="9">
                  <c:v>7.1999999999999995E-2</c:v>
                </c:pt>
                <c:pt idx="10">
                  <c:v>7.4999999999999997E-2</c:v>
                </c:pt>
                <c:pt idx="11">
                  <c:v>0.13143714500000001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D7E-44A7-A38F-717846D9665B}"/>
            </c:ext>
          </c:extLst>
        </c:ser>
        <c:ser>
          <c:idx val="2"/>
          <c:order val="2"/>
          <c:tx>
            <c:strRef>
              <c:f>'[11.xlsx]Partida 11'!$C$40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>
                      <a:solidFill>
                        <a:schemeClr val="tx1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'[11.xlsx]Partida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11'!$D$40:$O$40</c:f>
              <c:numCache>
                <c:formatCode>0.0%</c:formatCode>
                <c:ptCount val="12"/>
                <c:pt idx="0">
                  <c:v>0.11344408621831911</c:v>
                </c:pt>
                <c:pt idx="1">
                  <c:v>7.1258636761822147E-2</c:v>
                </c:pt>
                <c:pt idx="2">
                  <c:v>7.4684866900559796E-2</c:v>
                </c:pt>
                <c:pt idx="3">
                  <c:v>7.023518431690226E-2</c:v>
                </c:pt>
                <c:pt idx="4">
                  <c:v>6.5343030887942674E-2</c:v>
                </c:pt>
                <c:pt idx="5">
                  <c:v>7.7736184883459625E-2</c:v>
                </c:pt>
                <c:pt idx="6">
                  <c:v>6.8185520757224144E-2</c:v>
                </c:pt>
                <c:pt idx="7">
                  <c:v>5.8629892924630722E-2</c:v>
                </c:pt>
                <c:pt idx="8">
                  <c:v>6.3844320672017604E-2</c:v>
                </c:pt>
                <c:pt idx="9">
                  <c:v>6.2409165858860062E-2</c:v>
                </c:pt>
                <c:pt idx="10">
                  <c:v>6.429226644548891E-2</c:v>
                </c:pt>
                <c:pt idx="11">
                  <c:v>0.28412783928867891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D7E-44A7-A38F-717846D966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91276456"/>
        <c:axId val="491283512"/>
      </c:barChart>
      <c:catAx>
        <c:axId val="491276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1283512"/>
        <c:crosses val="autoZero"/>
        <c:auto val="0"/>
        <c:lblAlgn val="ctr"/>
        <c:lblOffset val="100"/>
        <c:noMultiLvlLbl val="0"/>
      </c:catAx>
      <c:valAx>
        <c:axId val="49128351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912764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78071337491131E-2"/>
          <c:y val="0.93707902476045912"/>
          <c:w val="0.89999990076854763"/>
          <c:h val="6.2920975239540836E-2"/>
        </c:manualLayout>
      </c:layout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'[11.xlsx]Partida 11'!$C$34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'[11.xlsx]Partida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11'!$D$34:$O$34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0.154</c:v>
                </c:pt>
                <c:pt idx="2">
                  <c:v>0.22500000000000001</c:v>
                </c:pt>
                <c:pt idx="3">
                  <c:v>0.30299999999999999</c:v>
                </c:pt>
                <c:pt idx="4">
                  <c:v>0.379</c:v>
                </c:pt>
                <c:pt idx="5">
                  <c:v>0.45800000000000002</c:v>
                </c:pt>
                <c:pt idx="6">
                  <c:v>0.53600000000000003</c:v>
                </c:pt>
                <c:pt idx="7">
                  <c:v>0.63900000000000001</c:v>
                </c:pt>
                <c:pt idx="8">
                  <c:v>0.70699999999999996</c:v>
                </c:pt>
                <c:pt idx="9">
                  <c:v>0.77800000000000002</c:v>
                </c:pt>
                <c:pt idx="10">
                  <c:v>0.85399999999999998</c:v>
                </c:pt>
                <c:pt idx="11">
                  <c:v>0.98099999999999998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C73-471E-8DC9-84475458D4EB}"/>
            </c:ext>
          </c:extLst>
        </c:ser>
        <c:ser>
          <c:idx val="1"/>
          <c:order val="1"/>
          <c:tx>
            <c:strRef>
              <c:f>'[11.xlsx]Partida 11'!$C$35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1F497D"/>
              </a:solidFill>
            </a:ln>
          </c:spPr>
          <c:marker>
            <c:symbol val="none"/>
          </c:marker>
          <c:cat>
            <c:strRef>
              <c:f>'[11.xlsx]Partida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11'!$D$35:$O$35</c:f>
              <c:numCache>
                <c:formatCode>0.0%</c:formatCode>
                <c:ptCount val="12"/>
                <c:pt idx="0">
                  <c:v>0.109</c:v>
                </c:pt>
                <c:pt idx="1">
                  <c:v>0.18</c:v>
                </c:pt>
                <c:pt idx="2">
                  <c:v>0.254</c:v>
                </c:pt>
                <c:pt idx="3">
                  <c:v>0.33900000000000002</c:v>
                </c:pt>
                <c:pt idx="4">
                  <c:v>0.41599999999999998</c:v>
                </c:pt>
                <c:pt idx="5">
                  <c:v>0.49199999999999999</c:v>
                </c:pt>
                <c:pt idx="6">
                  <c:v>0.55600000000000005</c:v>
                </c:pt>
                <c:pt idx="7">
                  <c:v>0.63400000000000001</c:v>
                </c:pt>
                <c:pt idx="8">
                  <c:v>0.70899999999999996</c:v>
                </c:pt>
                <c:pt idx="9">
                  <c:v>0.78100000000000003</c:v>
                </c:pt>
                <c:pt idx="10">
                  <c:v>0.85599999999999998</c:v>
                </c:pt>
                <c:pt idx="11">
                  <c:v>0.98399999999999999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C73-471E-8DC9-84475458D4EB}"/>
            </c:ext>
          </c:extLst>
        </c:ser>
        <c:ser>
          <c:idx val="2"/>
          <c:order val="2"/>
          <c:tx>
            <c:strRef>
              <c:f>'[11.xlsx]Partida 11'!$C$36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482587064676617E-2"/>
                  <c:y val="3.2032032032032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2338308457711441E-2"/>
                  <c:y val="3.6036036036036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482587064676617E-2"/>
                  <c:y val="4.8048048048048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9800995024875621E-2"/>
                  <c:y val="4.8048048048047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9751243781094572E-2"/>
                  <c:y val="5.6056056056055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975124378109453E-2"/>
                  <c:y val="4.8048048048047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7313432835820892E-2"/>
                  <c:y val="4.0182648401826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4A4-492B-892F-D2DD0789D53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9800995024875711E-2"/>
                  <c:y val="2.9223744292237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4A4-492B-892F-D2DD0789D53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482587064676617E-2"/>
                  <c:y val="1.8264840182648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4A4-492B-892F-D2DD0789D53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48756218905473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4A4-492B-892F-D2DD0789D53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'[11.xlsx]Partida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11'!$D$36:$O$36</c:f>
              <c:numCache>
                <c:formatCode>0.0%</c:formatCode>
                <c:ptCount val="12"/>
                <c:pt idx="0">
                  <c:v>0.11344408621831911</c:v>
                </c:pt>
                <c:pt idx="1">
                  <c:v>0.18469114178721979</c:v>
                </c:pt>
                <c:pt idx="2">
                  <c:v>0.25937217189385364</c:v>
                </c:pt>
                <c:pt idx="3">
                  <c:v>0.3311726950030906</c:v>
                </c:pt>
                <c:pt idx="4">
                  <c:v>0.39651572589103329</c:v>
                </c:pt>
                <c:pt idx="5">
                  <c:v>0.48574405759539874</c:v>
                </c:pt>
                <c:pt idx="6">
                  <c:v>0.55391566415542337</c:v>
                </c:pt>
                <c:pt idx="7">
                  <c:v>0.54480833692204433</c:v>
                </c:pt>
                <c:pt idx="8">
                  <c:v>0.60851646238211454</c:v>
                </c:pt>
                <c:pt idx="9">
                  <c:v>0.66182127662835566</c:v>
                </c:pt>
                <c:pt idx="10">
                  <c:v>0.7252935076588054</c:v>
                </c:pt>
                <c:pt idx="11">
                  <c:v>0.95070386956607256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C73-471E-8DC9-84475458D4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1274104"/>
        <c:axId val="491282728"/>
      </c:lineChart>
      <c:catAx>
        <c:axId val="491274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1282728"/>
        <c:crosses val="autoZero"/>
        <c:auto val="1"/>
        <c:lblAlgn val="ctr"/>
        <c:lblOffset val="100"/>
        <c:tickLblSkip val="1"/>
        <c:noMultiLvlLbl val="0"/>
      </c:catAx>
      <c:valAx>
        <c:axId val="49128272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127410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04-03-2021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04-03-2021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65714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3222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602E23A4-3B9D-4FA4-BC63-9FF85E52073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8BCE9540-5D18-4B73-981B-37361D877DD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DICIEMBRE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221461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297006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2020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973467"/>
              </p:ext>
            </p:extLst>
          </p:nvPr>
        </p:nvGraphicFramePr>
        <p:xfrm>
          <a:off x="580299" y="1628800"/>
          <a:ext cx="7860249" cy="4521334"/>
        </p:xfrm>
        <a:graphic>
          <a:graphicData uri="http://schemas.openxmlformats.org/drawingml/2006/table">
            <a:tbl>
              <a:tblPr/>
              <a:tblGrid>
                <a:gridCol w="668296"/>
                <a:gridCol w="384659"/>
                <a:gridCol w="384659"/>
                <a:gridCol w="2645986"/>
                <a:gridCol w="668296"/>
                <a:gridCol w="668296"/>
                <a:gridCol w="730463"/>
                <a:gridCol w="854797"/>
                <a:gridCol w="854797"/>
              </a:tblGrid>
              <a:tr h="16033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10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04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682630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737275"/>
              </p:ext>
            </p:extLst>
          </p:nvPr>
        </p:nvGraphicFramePr>
        <p:xfrm>
          <a:off x="539554" y="1796108"/>
          <a:ext cx="7920878" cy="3757761"/>
        </p:xfrm>
        <a:graphic>
          <a:graphicData uri="http://schemas.openxmlformats.org/drawingml/2006/table">
            <a:tbl>
              <a:tblPr/>
              <a:tblGrid>
                <a:gridCol w="715104"/>
                <a:gridCol w="361201"/>
                <a:gridCol w="361201"/>
                <a:gridCol w="2729073"/>
                <a:gridCol w="715104"/>
                <a:gridCol w="715104"/>
                <a:gridCol w="689565"/>
                <a:gridCol w="817263"/>
                <a:gridCol w="817263"/>
              </a:tblGrid>
              <a:tr h="1844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48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20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78.408.253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87.350.264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8.942.011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81.092.138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44.055.914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43.131.764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-924.150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40.179.743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27.273.456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26.370.018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-903.438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24.006.902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617.896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617.896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1.263.919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669.369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-594.550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651.717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-288.487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319.322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216.377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-160.288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171.548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16.396.487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10.746.119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15.646.872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16.396.487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10.746.119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15.646.872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171177"/>
              </p:ext>
            </p:extLst>
          </p:nvPr>
        </p:nvGraphicFramePr>
        <p:xfrm>
          <a:off x="558188" y="1844362"/>
          <a:ext cx="7861912" cy="4171470"/>
        </p:xfrm>
        <a:graphic>
          <a:graphicData uri="http://schemas.openxmlformats.org/drawingml/2006/table">
            <a:tbl>
              <a:tblPr/>
              <a:tblGrid>
                <a:gridCol w="540295"/>
                <a:gridCol w="303916"/>
                <a:gridCol w="303916"/>
                <a:gridCol w="3674623"/>
                <a:gridCol w="543365"/>
                <a:gridCol w="543365"/>
                <a:gridCol w="577134"/>
                <a:gridCol w="687649"/>
                <a:gridCol w="687649"/>
              </a:tblGrid>
              <a:tr h="1577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32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70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5.783.172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5.106.961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-676.211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4.619.138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3.427.755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3.194.123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1.122.751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-360.685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879.359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735.125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-267.145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454.327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-92.340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434.519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-139.986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285.532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-12.637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108.586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3145" y="6290877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677667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49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105781"/>
              </p:ext>
            </p:extLst>
          </p:nvPr>
        </p:nvGraphicFramePr>
        <p:xfrm>
          <a:off x="593145" y="1580092"/>
          <a:ext cx="7651261" cy="4710784"/>
        </p:xfrm>
        <a:graphic>
          <a:graphicData uri="http://schemas.openxmlformats.org/drawingml/2006/table">
            <a:tbl>
              <a:tblPr/>
              <a:tblGrid>
                <a:gridCol w="694082"/>
                <a:gridCol w="324123"/>
                <a:gridCol w="324123"/>
                <a:gridCol w="2779598"/>
                <a:gridCol w="697355"/>
                <a:gridCol w="697355"/>
                <a:gridCol w="667889"/>
                <a:gridCol w="733368"/>
                <a:gridCol w="733368"/>
              </a:tblGrid>
              <a:tr h="1411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49" marR="8149" marT="81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49" marR="8149" marT="81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22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388.362.652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402.669.968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14.307.316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399.131.130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325.035.886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329.534.487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4.498.601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329.502.122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55.469.962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52.150.695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-3.319.267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51.827.571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29.963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29.963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4.898.315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18.067.974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13.169.659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15.438.278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85.495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85.495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85.423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4.513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4.513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80.982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80.982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80.910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197.425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9.833.913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9.636.488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9.826.607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7.306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171.633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105.211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-66.422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105.210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18.486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18.486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18.486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9.702.910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9.702.910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9.702.911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4.615.395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8.148.566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3.533.171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5.526.248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1.853.389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1.853.389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1.853.389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2.761.996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2.761.996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2.761.996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3.533.181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3.533.171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910.863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1.673.248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1.623.128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-50.120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1.616.643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774.690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760.090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774.690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233.705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219.103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-14.602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218.771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512.938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324.458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-188.480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318.391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644.515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91.420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-553.095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91.334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267.490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213.457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-54.033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213.457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708.110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708.110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8.443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8.443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8.443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553355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73" y="1944244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787574"/>
              </p:ext>
            </p:extLst>
          </p:nvPr>
        </p:nvGraphicFramePr>
        <p:xfrm>
          <a:off x="567473" y="2232276"/>
          <a:ext cx="8119328" cy="3212949"/>
        </p:xfrm>
        <a:graphic>
          <a:graphicData uri="http://schemas.openxmlformats.org/drawingml/2006/table">
            <a:tbl>
              <a:tblPr/>
              <a:tblGrid>
                <a:gridCol w="689008"/>
                <a:gridCol w="387567"/>
                <a:gridCol w="387567"/>
                <a:gridCol w="2787349"/>
                <a:gridCol w="689008"/>
                <a:gridCol w="689008"/>
                <a:gridCol w="735985"/>
                <a:gridCol w="876918"/>
                <a:gridCol w="876918"/>
              </a:tblGrid>
              <a:tr h="1849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631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27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-18.362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2020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C608C101-2118-47F5-BEDB-87DBF0A3F5BD}"/>
              </a:ext>
            </a:extLst>
          </p:cNvPr>
          <p:cNvSpPr txBox="1">
            <a:spLocks/>
          </p:cNvSpPr>
          <p:nvPr/>
        </p:nvSpPr>
        <p:spPr>
          <a:xfrm>
            <a:off x="589719" y="6142972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656959"/>
              </p:ext>
            </p:extLst>
          </p:nvPr>
        </p:nvGraphicFramePr>
        <p:xfrm>
          <a:off x="589719" y="1786348"/>
          <a:ext cx="7953652" cy="4306668"/>
        </p:xfrm>
        <a:graphic>
          <a:graphicData uri="http://schemas.openxmlformats.org/drawingml/2006/table">
            <a:tbl>
              <a:tblPr/>
              <a:tblGrid>
                <a:gridCol w="706103"/>
                <a:gridCol w="329737"/>
                <a:gridCol w="329737"/>
                <a:gridCol w="2947648"/>
                <a:gridCol w="709433"/>
                <a:gridCol w="719426"/>
                <a:gridCol w="719426"/>
                <a:gridCol w="746071"/>
                <a:gridCol w="746071"/>
              </a:tblGrid>
              <a:tr h="1632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00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117.828.685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307.972.011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190.143.326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307.529.861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20.994.763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19.690.708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-1.304.055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19.650.055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40.990.805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35.673.798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-5.317.007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35.620.972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838.043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823.461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823.461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OMI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AIFM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196.727.746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196.698.906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196.727.331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196.724.946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196.724.946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196.724.946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2.816.603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-1.317.607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1.496.328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260.710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-54.059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259.798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953.615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-1.053.070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-210.478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284.601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44.589.089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44.589.089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7.690.542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7.344.954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7.690.542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7.344.954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7" y="5949280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8962"/>
              </p:ext>
            </p:extLst>
          </p:nvPr>
        </p:nvGraphicFramePr>
        <p:xfrm>
          <a:off x="724993" y="1916838"/>
          <a:ext cx="7591422" cy="4032439"/>
        </p:xfrm>
        <a:graphic>
          <a:graphicData uri="http://schemas.openxmlformats.org/drawingml/2006/table">
            <a:tbl>
              <a:tblPr/>
              <a:tblGrid>
                <a:gridCol w="699539"/>
                <a:gridCol w="353339"/>
                <a:gridCol w="353339"/>
                <a:gridCol w="2516198"/>
                <a:gridCol w="699539"/>
                <a:gridCol w="699539"/>
                <a:gridCol w="670985"/>
                <a:gridCol w="799472"/>
                <a:gridCol w="799472"/>
              </a:tblGrid>
              <a:tr h="1813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53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8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77.986.462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76.967.461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-1.019.001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67.824.822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30.732.069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30.878.540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146.471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29.271.558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36.925.416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35.922.170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-1.003.246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28.712.113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215.327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215.327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593.388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593.388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1.237.230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-739.718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407.404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-99.091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648.472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260.762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-387.710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-151.786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-70.460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8.691.117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8.622.414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8.691.117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8.622.414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418411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645302"/>
            <a:ext cx="76250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236394"/>
            <a:ext cx="7625041" cy="2414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279865"/>
              </p:ext>
            </p:extLst>
          </p:nvPr>
        </p:nvGraphicFramePr>
        <p:xfrm>
          <a:off x="611555" y="1477834"/>
          <a:ext cx="7625044" cy="4940576"/>
        </p:xfrm>
        <a:graphic>
          <a:graphicData uri="http://schemas.openxmlformats.org/drawingml/2006/table">
            <a:tbl>
              <a:tblPr/>
              <a:tblGrid>
                <a:gridCol w="801377"/>
                <a:gridCol w="296031"/>
                <a:gridCol w="296031"/>
                <a:gridCol w="2152954"/>
                <a:gridCol w="801377"/>
                <a:gridCol w="801377"/>
                <a:gridCol w="801377"/>
                <a:gridCol w="837260"/>
                <a:gridCol w="837260"/>
              </a:tblGrid>
              <a:tr h="1188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543" marR="6543" marT="6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543" marR="6543" marT="6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404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60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231.863.401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250.417.761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18.554.360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249.485.549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196.209.496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195.826.727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-382.769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195.623.821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29.553.839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25.674.264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-3.879.575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25.038.892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4.011.151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17.245.579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13.234.428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17.233.942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727.926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727.926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716.299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74.985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74.985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63.358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622.327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622.327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622.327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30.614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30.614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30.614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1.769.719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12.943.030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11.173.311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12.943.030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7.753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-7.753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359.805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359.805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359.805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1.212.125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12.429.640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11.217.515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12.429.640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136.513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100.062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-36.451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100.062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41.194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41.194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41.194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7.295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7.295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7.295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5.034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1.513.506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3.574.623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2.061.117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3.574.613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1.513.496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1.513.496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1.513.496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2.061.127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2.061.117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2.061.117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2.429.353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2.429.353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2.429.353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2.429.353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2.429.353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2.429.353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1.587.891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393.762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-1.194.129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376.501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436.330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-436.330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38.052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37.806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-246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37.773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526.217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162.504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-363.713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151.650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524.104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40.935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-483.169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35.905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17.480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-16.969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45.708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152.006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106.298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150.663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289.690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289.690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289.602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289.690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289.690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289.602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441.259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441.259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50.673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50.673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50.673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50.673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50.673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50.673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50.673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50.673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50.673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8.006.689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8.006.689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8.001.506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8.006.689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8.006.689 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8.001.506</a:t>
                      </a:r>
                    </a:p>
                  </a:txBody>
                  <a:tcPr marL="6543" marR="6543" marT="6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543" marR="6543" marT="6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161315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5255" y="1501102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466674"/>
              </p:ext>
            </p:extLst>
          </p:nvPr>
        </p:nvGraphicFramePr>
        <p:xfrm>
          <a:off x="615256" y="1826289"/>
          <a:ext cx="7704855" cy="4283632"/>
        </p:xfrm>
        <a:graphic>
          <a:graphicData uri="http://schemas.openxmlformats.org/drawingml/2006/table">
            <a:tbl>
              <a:tblPr/>
              <a:tblGrid>
                <a:gridCol w="643943"/>
                <a:gridCol w="370642"/>
                <a:gridCol w="370642"/>
                <a:gridCol w="2680601"/>
                <a:gridCol w="643943"/>
                <a:gridCol w="643943"/>
                <a:gridCol w="703845"/>
                <a:gridCol w="823648"/>
                <a:gridCol w="823648"/>
              </a:tblGrid>
              <a:tr h="1688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69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15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5" y="583236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8"/>
            <a:ext cx="7560841" cy="2544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023188"/>
              </p:ext>
            </p:extLst>
          </p:nvPr>
        </p:nvGraphicFramePr>
        <p:xfrm>
          <a:off x="755575" y="1953690"/>
          <a:ext cx="7776865" cy="3779562"/>
        </p:xfrm>
        <a:graphic>
          <a:graphicData uri="http://schemas.openxmlformats.org/drawingml/2006/table">
            <a:tbl>
              <a:tblPr/>
              <a:tblGrid>
                <a:gridCol w="708960"/>
                <a:gridCol w="358098"/>
                <a:gridCol w="358098"/>
                <a:gridCol w="2633283"/>
                <a:gridCol w="708960"/>
                <a:gridCol w="708960"/>
                <a:gridCol w="680024"/>
                <a:gridCol w="810241"/>
                <a:gridCol w="810241"/>
              </a:tblGrid>
              <a:tr h="1855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80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34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38.774.452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41.368.215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2.593.763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37.149.924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15.934.294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-389.009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15.018.856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18.909.291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18.492.410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-416.881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15.312.471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355.386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355.386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550.615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-252.837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211.131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3.332.490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6.182.490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3.332.490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6.182.490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="" xmlns:a16="http://schemas.microsoft.com/office/drawing/2014/main" id="{15EFFFBC-1615-41B2-B732-18025E4B982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530429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03513" y="565513"/>
            <a:ext cx="8128303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03513" y="1402827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D440E6B6-9960-40F0-9A7A-77B2F8500FCB}"/>
              </a:ext>
            </a:extLst>
          </p:cNvPr>
          <p:cNvSpPr txBox="1">
            <a:spLocks/>
          </p:cNvSpPr>
          <p:nvPr/>
        </p:nvSpPr>
        <p:spPr>
          <a:xfrm>
            <a:off x="467544" y="6302759"/>
            <a:ext cx="812830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193297"/>
              </p:ext>
            </p:extLst>
          </p:nvPr>
        </p:nvGraphicFramePr>
        <p:xfrm>
          <a:off x="803513" y="1684085"/>
          <a:ext cx="8128303" cy="4492879"/>
        </p:xfrm>
        <a:graphic>
          <a:graphicData uri="http://schemas.openxmlformats.org/drawingml/2006/table">
            <a:tbl>
              <a:tblPr/>
              <a:tblGrid>
                <a:gridCol w="570406"/>
                <a:gridCol w="320854"/>
                <a:gridCol w="320854"/>
                <a:gridCol w="3707647"/>
                <a:gridCol w="573648"/>
                <a:gridCol w="573648"/>
                <a:gridCol w="609298"/>
                <a:gridCol w="725974"/>
                <a:gridCol w="725974"/>
              </a:tblGrid>
              <a:tr h="1309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10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18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7.401.048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7.284.838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-116.210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6.680.234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1.614.853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1.477.710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-137.143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1.459.407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1.770.995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1.505.877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-265.118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1.315.423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67.949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67.949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67.948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67.949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67.949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67.948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3.922.325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4.007.338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85.013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3.614.848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1.346.608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988.335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-358.273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606.751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1.346.608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988.335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-358.273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606.751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2.328.075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2.699.014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370.939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2.699.014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60.455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60.455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60.455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2.267.620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2.638.559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370.939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2.638.559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28.753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28.753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210.083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282.430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72.347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280.330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Prohibición de Armas Químicas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202.406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252.042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49.636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251.044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5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Conferencia de Estados Partes del Tratado sobre el Comercio de Armas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3.861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11.237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7.376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10.829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de Armas Convencionales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3.816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6.664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2.848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6.423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para Armas Biológicas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12.487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12.487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12.034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84.667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58.637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-26.030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55.281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13.950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3.996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-9.954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2.288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7.207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13.211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6.004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12.963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24.267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12.187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-12.080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11.878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39.243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29.243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28.152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39.119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39.119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39.119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39.119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39.119 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39.119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6" marR="7926" marT="7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7021" y="6232298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970924"/>
              </p:ext>
            </p:extLst>
          </p:nvPr>
        </p:nvGraphicFramePr>
        <p:xfrm>
          <a:off x="611558" y="1783741"/>
          <a:ext cx="7920883" cy="4448553"/>
        </p:xfrm>
        <a:graphic>
          <a:graphicData uri="http://schemas.openxmlformats.org/drawingml/2006/table">
            <a:tbl>
              <a:tblPr/>
              <a:tblGrid>
                <a:gridCol w="643913"/>
                <a:gridCol w="362203"/>
                <a:gridCol w="362203"/>
                <a:gridCol w="2930542"/>
                <a:gridCol w="647574"/>
                <a:gridCol w="647574"/>
                <a:gridCol w="687818"/>
                <a:gridCol w="819528"/>
                <a:gridCol w="819528"/>
              </a:tblGrid>
              <a:tr h="1621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65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2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4.406.235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4.055.042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-351.193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3.759.591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2.678.648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2.667.541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-11.107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2.585.113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1.187.831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-194.587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1.008.285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Panamericano de Geografía e Historia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Geodesia y Geofísica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Geográfica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Cartográfica Internacional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4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Internacional de Fotometría y Sensores Remotos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-208.160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94.916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-222.470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3310" y="6356349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03310" y="1667133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036317"/>
              </p:ext>
            </p:extLst>
          </p:nvPr>
        </p:nvGraphicFramePr>
        <p:xfrm>
          <a:off x="503310" y="2038864"/>
          <a:ext cx="8183490" cy="4198447"/>
        </p:xfrm>
        <a:graphic>
          <a:graphicData uri="http://schemas.openxmlformats.org/drawingml/2006/table">
            <a:tbl>
              <a:tblPr/>
              <a:tblGrid>
                <a:gridCol w="684876"/>
                <a:gridCol w="385242"/>
                <a:gridCol w="385242"/>
                <a:gridCol w="2770635"/>
                <a:gridCol w="688767"/>
                <a:gridCol w="762703"/>
                <a:gridCol w="762703"/>
                <a:gridCol w="871661"/>
                <a:gridCol w="871661"/>
              </a:tblGrid>
              <a:tr h="1722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74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60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6.184.401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6.036.155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6.035.263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2.972.439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2.775.435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-197.004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2.775.417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1.837.234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-293.339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1.836.744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Hidrográfica Internacional (OHI)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Científico de Investigaciones Oceánicas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677.730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666.628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678.318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662.628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662.628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662.628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1.052.552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-549.823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502.272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-34.563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281.792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-356.351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281.683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162.517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162.232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6600" y="6453336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0" y="709916"/>
            <a:ext cx="799383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9F3EA0C9-0C4B-4A53-A17E-397BAF15012B}"/>
              </a:ext>
            </a:extLst>
          </p:cNvPr>
          <p:cNvSpPr txBox="1">
            <a:spLocks/>
          </p:cNvSpPr>
          <p:nvPr/>
        </p:nvSpPr>
        <p:spPr>
          <a:xfrm>
            <a:off x="498141" y="1397995"/>
            <a:ext cx="7993831" cy="3181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 …1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80844"/>
              </p:ext>
            </p:extLst>
          </p:nvPr>
        </p:nvGraphicFramePr>
        <p:xfrm>
          <a:off x="466597" y="1716171"/>
          <a:ext cx="7993835" cy="4640178"/>
        </p:xfrm>
        <a:graphic>
          <a:graphicData uri="http://schemas.openxmlformats.org/drawingml/2006/table">
            <a:tbl>
              <a:tblPr/>
              <a:tblGrid>
                <a:gridCol w="776946"/>
                <a:gridCol w="331542"/>
                <a:gridCol w="331542"/>
                <a:gridCol w="2638936"/>
                <a:gridCol w="776946"/>
                <a:gridCol w="776946"/>
                <a:gridCol w="776946"/>
                <a:gridCol w="790341"/>
                <a:gridCol w="793690"/>
              </a:tblGrid>
              <a:tr h="1695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91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24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330.866.464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518.430.806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187.564.342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441.763.770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121.999.569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122.735.304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122.580.642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28.041.639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21.404.876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-6.636.763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21.245.057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948.915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948.321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203.598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-12.451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745.317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745.317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1.983.536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1.983.536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1.982.087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1.286.101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1.284.652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1.186.780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1.186.780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1.186.780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12.481.216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225.840.691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213.359.475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225.735.179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1.103.789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903.789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11.377.427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224.936.902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213.559.475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224.936.902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606.857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-62.681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418.986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9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-90.353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 Fondos de Terceros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6600" y="6453336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0" y="686493"/>
            <a:ext cx="799383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E4AD782B-3DCD-46D4-A5E4-38A4DFD041E3}"/>
              </a:ext>
            </a:extLst>
          </p:cNvPr>
          <p:cNvSpPr txBox="1">
            <a:spLocks/>
          </p:cNvSpPr>
          <p:nvPr/>
        </p:nvSpPr>
        <p:spPr>
          <a:xfrm>
            <a:off x="466600" y="1374572"/>
            <a:ext cx="7993831" cy="3876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 …2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349252"/>
              </p:ext>
            </p:extLst>
          </p:nvPr>
        </p:nvGraphicFramePr>
        <p:xfrm>
          <a:off x="539553" y="1859195"/>
          <a:ext cx="7920879" cy="4378116"/>
        </p:xfrm>
        <a:graphic>
          <a:graphicData uri="http://schemas.openxmlformats.org/drawingml/2006/table">
            <a:tbl>
              <a:tblPr/>
              <a:tblGrid>
                <a:gridCol w="769855"/>
                <a:gridCol w="328516"/>
                <a:gridCol w="328516"/>
                <a:gridCol w="2614853"/>
                <a:gridCol w="769855"/>
                <a:gridCol w="769855"/>
                <a:gridCol w="769855"/>
                <a:gridCol w="783128"/>
                <a:gridCol w="786446"/>
              </a:tblGrid>
              <a:tr h="1893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864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13.023.428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6.043.459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-6.979.969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5.751.763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272.684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272.659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677.253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-605.770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9.359.590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4.195.910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-5.163.680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3.924.871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1.490.859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738.380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-752.479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723.736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1.023.042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759.445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101.354.762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101.354.762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30.005.552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-193.806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-193.806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50.879.782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32.500.818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-18.378.964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30.205.066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24.419.600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-18.378.964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24.120.183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24.419.600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-18.378.964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24.120.183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8.081.218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8.081.218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6.084.883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8.018.799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8.018.799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6.024.643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2.871.587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2.871.587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2.840.163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2.871.587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2.871.587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2.840.163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1017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1188" y="5991225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7" y="1475411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343068"/>
              </p:ext>
            </p:extLst>
          </p:nvPr>
        </p:nvGraphicFramePr>
        <p:xfrm>
          <a:off x="621190" y="1770383"/>
          <a:ext cx="7936412" cy="4220836"/>
        </p:xfrm>
        <a:graphic>
          <a:graphicData uri="http://schemas.openxmlformats.org/drawingml/2006/table">
            <a:tbl>
              <a:tblPr/>
              <a:tblGrid>
                <a:gridCol w="672837"/>
                <a:gridCol w="378470"/>
                <a:gridCol w="378470"/>
                <a:gridCol w="2721929"/>
                <a:gridCol w="676660"/>
                <a:gridCol w="676660"/>
                <a:gridCol w="718712"/>
                <a:gridCol w="856337"/>
                <a:gridCol w="856337"/>
              </a:tblGrid>
              <a:tr h="1898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12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91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2.691.794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2.387.266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976.039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880.362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736.042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1.004.551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-291.327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575.422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3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-97.613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198.305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-57.926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-13.506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1" y="6285323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75554" y="1375854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36142" y="5685433"/>
            <a:ext cx="8011760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53515"/>
              </p:ext>
            </p:extLst>
          </p:nvPr>
        </p:nvGraphicFramePr>
        <p:xfrm>
          <a:off x="575555" y="1671224"/>
          <a:ext cx="7972346" cy="3943175"/>
        </p:xfrm>
        <a:graphic>
          <a:graphicData uri="http://schemas.openxmlformats.org/drawingml/2006/table">
            <a:tbl>
              <a:tblPr/>
              <a:tblGrid>
                <a:gridCol w="839195"/>
                <a:gridCol w="310000"/>
                <a:gridCol w="310000"/>
                <a:gridCol w="2242026"/>
                <a:gridCol w="839195"/>
                <a:gridCol w="839195"/>
                <a:gridCol w="839195"/>
                <a:gridCol w="876770"/>
                <a:gridCol w="876770"/>
              </a:tblGrid>
              <a:tr h="1553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59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39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13.717.289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14.052.267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334.978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13.595.166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9.977.359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9.875.331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-102.028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9.790.165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2.170.604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1.966.678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-203.926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1.637.941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288.960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288.960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288.030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212.077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212.077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1.083.613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735.585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-348.028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734.575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312.294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310.276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-474.768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-474.768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422.281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422.281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422.281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422.281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444.455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346.204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5694" y="592729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70109"/>
            <a:ext cx="792903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84684" y="1506952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48141" y="5474934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346789"/>
              </p:ext>
            </p:extLst>
          </p:nvPr>
        </p:nvGraphicFramePr>
        <p:xfrm>
          <a:off x="584682" y="1813563"/>
          <a:ext cx="7900549" cy="3585805"/>
        </p:xfrm>
        <a:graphic>
          <a:graphicData uri="http://schemas.openxmlformats.org/drawingml/2006/table">
            <a:tbl>
              <a:tblPr/>
              <a:tblGrid>
                <a:gridCol w="594230"/>
                <a:gridCol w="334254"/>
                <a:gridCol w="334254"/>
                <a:gridCol w="2917126"/>
                <a:gridCol w="597606"/>
                <a:gridCol w="597606"/>
                <a:gridCol w="634745"/>
                <a:gridCol w="945364"/>
                <a:gridCol w="945364"/>
              </a:tblGrid>
              <a:tr h="1677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37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01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5.176.709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4.972.691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3.167.588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3.121.137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-46.451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3.045.373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964.252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433.216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-531.036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372.995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-49.906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-49.906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866.530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866.530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866.530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866.530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152.011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37591" y="6428411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20374" y="739619"/>
            <a:ext cx="762403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0441" y="1337624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610441" y="6170642"/>
            <a:ext cx="7416827" cy="29935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116035"/>
              </p:ext>
            </p:extLst>
          </p:nvPr>
        </p:nvGraphicFramePr>
        <p:xfrm>
          <a:off x="637591" y="1636978"/>
          <a:ext cx="7606817" cy="4461602"/>
        </p:xfrm>
        <a:graphic>
          <a:graphicData uri="http://schemas.openxmlformats.org/drawingml/2006/table">
            <a:tbl>
              <a:tblPr/>
              <a:tblGrid>
                <a:gridCol w="670539"/>
                <a:gridCol w="313128"/>
                <a:gridCol w="313128"/>
                <a:gridCol w="2837137"/>
                <a:gridCol w="670539"/>
                <a:gridCol w="670539"/>
                <a:gridCol w="635747"/>
                <a:gridCol w="746449"/>
                <a:gridCol w="749611"/>
              </a:tblGrid>
              <a:tr h="1297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748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03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12.115.902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9.218.385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-2.897.517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6.227.372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709.918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683.202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-26.716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588.782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1.107.423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1.069.035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-38.388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929.852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10.111.859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7.327.127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-2.784.732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4.572.935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5.148.999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2.436.044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-2.712.955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1.800.746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217.053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98.237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-118.816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98.237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77.929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-29.055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48.874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1.096.935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863.522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-233.413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863.522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351.293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193.027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-158.266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193.027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3.361.766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1.179.334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-2.182.432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570.287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4.962.860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4.891.083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-71.777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2.772.189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258.115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258.181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257.432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1.243.731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1.202.211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-41.520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703.237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3.172.424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3.130.855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-41.569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1.588.319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279.598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290.840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223.131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83.523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-49.938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30.367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-24.624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-3.503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43.195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28.891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103.179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-97.743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103.179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-97.743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Armada de Chile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-97.743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8064" y="6140326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3378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57200" y="1425121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501914"/>
              </p:ext>
            </p:extLst>
          </p:nvPr>
        </p:nvGraphicFramePr>
        <p:xfrm>
          <a:off x="457198" y="1713154"/>
          <a:ext cx="8184996" cy="4427176"/>
        </p:xfrm>
        <a:graphic>
          <a:graphicData uri="http://schemas.openxmlformats.org/drawingml/2006/table">
            <a:tbl>
              <a:tblPr/>
              <a:tblGrid>
                <a:gridCol w="637698"/>
                <a:gridCol w="358706"/>
                <a:gridCol w="358706"/>
                <a:gridCol w="3250083"/>
                <a:gridCol w="637698"/>
                <a:gridCol w="637698"/>
                <a:gridCol w="681177"/>
                <a:gridCol w="811615"/>
                <a:gridCol w="811615"/>
              </a:tblGrid>
              <a:tr h="1744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43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8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8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OTTAWA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1942" y="6173787"/>
            <a:ext cx="7488832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4593836"/>
              </p:ext>
            </p:extLst>
          </p:nvPr>
        </p:nvGraphicFramePr>
        <p:xfrm>
          <a:off x="467544" y="1690800"/>
          <a:ext cx="8219256" cy="4300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880088"/>
              </p:ext>
            </p:extLst>
          </p:nvPr>
        </p:nvGraphicFramePr>
        <p:xfrm>
          <a:off x="539552" y="1690687"/>
          <a:ext cx="8147248" cy="3995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5877272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703473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012268"/>
              </p:ext>
            </p:extLst>
          </p:nvPr>
        </p:nvGraphicFramePr>
        <p:xfrm>
          <a:off x="457200" y="2037194"/>
          <a:ext cx="8075240" cy="3696059"/>
        </p:xfrm>
        <a:graphic>
          <a:graphicData uri="http://schemas.openxmlformats.org/drawingml/2006/table">
            <a:tbl>
              <a:tblPr/>
              <a:tblGrid>
                <a:gridCol w="971693"/>
                <a:gridCol w="2664320"/>
                <a:gridCol w="971693"/>
                <a:gridCol w="971693"/>
                <a:gridCol w="799296"/>
                <a:gridCol w="975611"/>
                <a:gridCol w="720934"/>
              </a:tblGrid>
              <a:tr h="24805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0774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10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1.882.785.627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2.292.721.518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409.935.891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2.179.699.219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8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1.275.946.206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1.274.380.476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-1.565.730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1.266.080.151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315.345.668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294.390.458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-20.955.210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274.616.167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1.515.063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2.097.267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23.031.737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31.141.792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8.110.055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25.842.089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13.255.723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432.636.415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419.380.692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432.447.197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-47.804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28.697.635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15.028.448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-13.669.187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14.139.221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145.943.851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145.943.851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74.594.641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7.771.034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7.986.918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7.641.242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3.192.190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3.196.684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2.197.467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50.821.780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32.501.459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-18.320.321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30.207.883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16.613.993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49.182.882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32.568.889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48.327.956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8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0" y="5602357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2020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65537"/>
              </p:ext>
            </p:extLst>
          </p:nvPr>
        </p:nvGraphicFramePr>
        <p:xfrm>
          <a:off x="457202" y="2188338"/>
          <a:ext cx="7931221" cy="3040861"/>
        </p:xfrm>
        <a:graphic>
          <a:graphicData uri="http://schemas.openxmlformats.org/drawingml/2006/table">
            <a:tbl>
              <a:tblPr/>
              <a:tblGrid>
                <a:gridCol w="733425"/>
                <a:gridCol w="3053094"/>
                <a:gridCol w="733425"/>
                <a:gridCol w="733425"/>
                <a:gridCol w="801650"/>
                <a:gridCol w="938101"/>
                <a:gridCol w="938101"/>
              </a:tblGrid>
              <a:tr h="21528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5930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8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-10.861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11199" y="6199870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11199" y="1293157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527224"/>
              </p:ext>
            </p:extLst>
          </p:nvPr>
        </p:nvGraphicFramePr>
        <p:xfrm>
          <a:off x="711201" y="1755463"/>
          <a:ext cx="7814820" cy="4275668"/>
        </p:xfrm>
        <a:graphic>
          <a:graphicData uri="http://schemas.openxmlformats.org/drawingml/2006/table">
            <a:tbl>
              <a:tblPr/>
              <a:tblGrid>
                <a:gridCol w="765947"/>
                <a:gridCol w="357682"/>
                <a:gridCol w="2716942"/>
                <a:gridCol w="765947"/>
                <a:gridCol w="809301"/>
                <a:gridCol w="809301"/>
                <a:gridCol w="794850"/>
                <a:gridCol w="794850"/>
              </a:tblGrid>
              <a:tr h="17769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4176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3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571.742.473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599.722.232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27.979.759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592.553.723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78.408.253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87.350.264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8.942.011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81.092.138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5.783.172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5.106.961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-676.211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4.619.138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388.362.652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402.669.968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14.307.316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399.131.130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117.828.685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307.972.011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190.143.326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307.529.861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77.986.462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76.967.461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-1.019.001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67.824.822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231.863.401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250.417.761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18.554.360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249.485.549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38.774.452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41.368.215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2.593.763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37.149.924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7.401.048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7.284.838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6.680.234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4.406.235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4.055.042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-351.193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3.759.591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6.184.401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6.036.155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6.035.263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330.866.464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518.430.806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187.564.342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441.763.770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8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2.691.794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2.387.266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13.717.289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14.052.267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334.978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13.595.166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5.176.709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4.972.691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12.115.902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9.218.385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-2.897.517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6.227.372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2593" y="6378807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92593" y="648382"/>
            <a:ext cx="793122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CBACEAAF-ED50-4128-95D1-C5A1479FD533}"/>
              </a:ext>
            </a:extLst>
          </p:cNvPr>
          <p:cNvSpPr txBox="1">
            <a:spLocks/>
          </p:cNvSpPr>
          <p:nvPr/>
        </p:nvSpPr>
        <p:spPr>
          <a:xfrm>
            <a:off x="498141" y="1366723"/>
            <a:ext cx="8210799" cy="3494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 …1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816748"/>
              </p:ext>
            </p:extLst>
          </p:nvPr>
        </p:nvGraphicFramePr>
        <p:xfrm>
          <a:off x="492593" y="1843395"/>
          <a:ext cx="7931227" cy="4177898"/>
        </p:xfrm>
        <a:graphic>
          <a:graphicData uri="http://schemas.openxmlformats.org/drawingml/2006/table">
            <a:tbl>
              <a:tblPr/>
              <a:tblGrid>
                <a:gridCol w="894976"/>
                <a:gridCol w="330607"/>
                <a:gridCol w="330607"/>
                <a:gridCol w="2354322"/>
                <a:gridCol w="891637"/>
                <a:gridCol w="774756"/>
                <a:gridCol w="774756"/>
                <a:gridCol w="788113"/>
                <a:gridCol w="791453"/>
              </a:tblGrid>
              <a:tr h="1790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82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49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571.742.473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599.722.232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27.979.759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592.553.723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495.070.607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491.818.652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-3.251.955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490.078.932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65.875.681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68.575.054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2.699.373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63.995.577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5.370.011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25.634.456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20.264.445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25.463.605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751.871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751.871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610.467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601.199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502.801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1.755.703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19.576.555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17.820.852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19.550.458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1.403.043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19.269.661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17.866.618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19.269.661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-45.766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2593" y="6378807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4884" y="675794"/>
            <a:ext cx="793122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CBACEAAF-ED50-4128-95D1-C5A1479FD533}"/>
              </a:ext>
            </a:extLst>
          </p:cNvPr>
          <p:cNvSpPr txBox="1">
            <a:spLocks/>
          </p:cNvSpPr>
          <p:nvPr/>
        </p:nvSpPr>
        <p:spPr>
          <a:xfrm>
            <a:off x="479336" y="1345787"/>
            <a:ext cx="8210799" cy="3494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 …2 de 2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="" xmlns:a16="http://schemas.microsoft.com/office/drawing/2014/main" id="{0F764BCC-3CF0-49FB-9AA2-8EAAF5C70071}"/>
              </a:ext>
            </a:extLst>
          </p:cNvPr>
          <p:cNvSpPr txBox="1">
            <a:spLocks/>
          </p:cNvSpPr>
          <p:nvPr/>
        </p:nvSpPr>
        <p:spPr>
          <a:xfrm>
            <a:off x="485431" y="5805407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203880"/>
              </p:ext>
            </p:extLst>
          </p:nvPr>
        </p:nvGraphicFramePr>
        <p:xfrm>
          <a:off x="492593" y="1774124"/>
          <a:ext cx="7923516" cy="4582233"/>
        </p:xfrm>
        <a:graphic>
          <a:graphicData uri="http://schemas.openxmlformats.org/drawingml/2006/table">
            <a:tbl>
              <a:tblPr/>
              <a:tblGrid>
                <a:gridCol w="894106"/>
                <a:gridCol w="330285"/>
                <a:gridCol w="330285"/>
                <a:gridCol w="2352033"/>
                <a:gridCol w="890770"/>
                <a:gridCol w="774003"/>
                <a:gridCol w="774003"/>
                <a:gridCol w="787347"/>
                <a:gridCol w="790684"/>
              </a:tblGrid>
              <a:tr h="1697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95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3.211.854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2.443.593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3.208.504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720.034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720.034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2.443.603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2.443.593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2.443.593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4.280.671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4.214.493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4.214.493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4.214.493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6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3.472.140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1.994.587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-1.477.553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1.799.039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587.179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-587.179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1.128.614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265.362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-514.772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278.935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-95.579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273.745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262.741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224.490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1.381.137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1.003.830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1.381.137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1.003.830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5.453.310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5.453.310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5.453.310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5.453.310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5.453.310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5.453.310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012034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5490</TotalTime>
  <Words>7958</Words>
  <Application>Microsoft Office PowerPoint</Application>
  <PresentationFormat>Presentación en pantalla (4:3)</PresentationFormat>
  <Paragraphs>4889</Paragraphs>
  <Slides>29</Slides>
  <Notes>21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29</vt:i4>
      </vt:variant>
    </vt:vector>
  </HeadingPairs>
  <TitlesOfParts>
    <vt:vector size="34" baseType="lpstr">
      <vt:lpstr>Arial</vt:lpstr>
      <vt:lpstr>Calibri</vt:lpstr>
      <vt:lpstr>Verdana</vt:lpstr>
      <vt:lpstr>1_Tema de Office</vt:lpstr>
      <vt:lpstr>Tema de Office</vt:lpstr>
      <vt:lpstr>EJECUCIÓN PRESUPUESTARIA DE GASTOS ACUMULADA DICIEMBRE DE 2020 PARTIDA 11: MINISTERIO DE DEFENSA NACIONAL</vt:lpstr>
      <vt:lpstr>EJECUCIÓN ACUMULADA DE GASTOS A DICIEMBRE DE 2020  PARTIDA 11 MINISTERIO DE DEFENSA NACIONAL</vt:lpstr>
      <vt:lpstr>COMPORTAMIENTO DE LA EJECUCIÓN MENSUAL DE GASTOS A DICIEMBRE DE 2020 PARTIDA 11 MINISTERIO DE DEFENSA NACIONAL</vt:lpstr>
      <vt:lpstr>COMPORTAMIENTO DE LA EJECUCIÓN ACUMULADA DE GASTOS A DICIEMBRE DE 2020  PARTIDA 11 MINISTERIO DE DEFENSA NACIONAL</vt:lpstr>
      <vt:lpstr>EJECUCIÓN ACUMULADA DE GASTOS A DICIEMBRE DE 2020  PARTIDA 11 MINISTERIO DE DEFENSA NACIONAL</vt:lpstr>
      <vt:lpstr>EJECUCIÓN ACUMULADA DE GASTOS A DICIEMBRE DE 2020  PARTIDA 11 MINISTERIO DE DEFENSA NACIONAL</vt:lpstr>
      <vt:lpstr>EJECUCIÓN ACUMULADA DE GASTOS A DICIEMBRE DE 2020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404</cp:revision>
  <cp:lastPrinted>2019-05-13T15:36:27Z</cp:lastPrinted>
  <dcterms:created xsi:type="dcterms:W3CDTF">2016-06-23T13:38:47Z</dcterms:created>
  <dcterms:modified xsi:type="dcterms:W3CDTF">2021-03-04T16:11:06Z</dcterms:modified>
</cp:coreProperties>
</file>